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16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751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A1EEB-7D63-13AA-5687-49FD4DA88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08A44E-2EBE-B284-1C82-7941297BE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1518F-C9A8-0F3F-1E70-3BB41B794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809A9-53C9-A588-884F-C67A4613E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57200"/>
            <a:ext cx="1417320" cy="178582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114800" y="50292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the QR code to check in for the Coach's Meeting</a:t>
            </a:r>
            <a:endParaRPr lang="en-US" sz="1300" dirty="0"/>
          </a:p>
        </p:txBody>
      </p:sp>
      <p:sp>
        <p:nvSpPr>
          <p:cNvPr id="5" name="Shape 1"/>
          <p:cNvSpPr/>
          <p:nvPr/>
        </p:nvSpPr>
        <p:spPr>
          <a:xfrm>
            <a:off x="548640" y="3063240"/>
            <a:ext cx="8046720" cy="9144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548640" y="306324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COACHES MEETING</a:t>
            </a:r>
            <a:endParaRPr lang="en-US" sz="3400" dirty="0"/>
          </a:p>
        </p:txBody>
      </p:sp>
      <p:sp>
        <p:nvSpPr>
          <p:cNvPr id="7" name="Shape 3"/>
          <p:cNvSpPr/>
          <p:nvPr/>
        </p:nvSpPr>
        <p:spPr>
          <a:xfrm>
            <a:off x="548640" y="3977640"/>
            <a:ext cx="612648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37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48640" y="39776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 2026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6858000" y="3977640"/>
            <a:ext cx="1737360" cy="502920"/>
          </a:xfrm>
          <a:prstGeom prst="rect">
            <a:avLst/>
          </a:prstGeom>
          <a:solidFill>
            <a:srgbClr val="1C72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46ED43-C2E8-AEFB-DBF9-7A74DC183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3274" y="157540"/>
            <a:ext cx="1947845" cy="19478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37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57200"/>
            <a:ext cx="1005840" cy="12673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651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FD1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457200" y="31089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SEASON FLOW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097280" y="4297680"/>
            <a:ext cx="6949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5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season runs, from league play to game day to the final whistle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PLAY &amp; LOCATIONS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40080" y="1325880"/>
            <a:ext cx="3703320" cy="320040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1325880"/>
            <a:ext cx="3703320" cy="77724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325880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U5 - U8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228600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vs. KSA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2926080"/>
            <a:ext cx="31546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▪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games played at the KSA Soccer Complex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▪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home base - easy for families to plan around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17720" y="1325880"/>
            <a:ext cx="3703320" cy="320040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17720" y="1325880"/>
            <a:ext cx="3703320" cy="77724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617720" y="1325880"/>
            <a:ext cx="3703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U9 - U19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892040" y="228600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Northern Mid Cities Soccer League (NMCSL)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92040" y="2926080"/>
            <a:ext cx="31546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800"/>
              </a:spcAft>
              <a:buSzPct val="100000"/>
              <a:buChar char="▪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least 50% of games at the KSA Soccer Complex</a:t>
            </a:r>
            <a:endParaRPr lang="en-US" sz="1300" dirty="0"/>
          </a:p>
          <a:p>
            <a:pPr marL="177800" indent="-177800">
              <a:spcAft>
                <a:spcPts val="800"/>
              </a:spcAft>
              <a:buSzPct val="100000"/>
              <a:buChar char="▪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to 50% played at neighboring associations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4846320"/>
            <a:ext cx="78638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4400" y="48463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U11-U19 players cannot play on multiple North Texas rosters, even across different leagues - no recreational team plus a competitive team, including any US club roster.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 DAY STANDARDS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61288"/>
            <a:ext cx="7863840" cy="5394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Ensure 50% play time - prepare a lineup and substitution plan in advance. No exceptions in the rec league, even if a player missed practice.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jewelry or uniform adornments; shin guards required at all times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Coaches stay in the designated technical box; parents and coaches stay off the field and on opposite sidelines unless invited by a referee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Prefer 2 coaches per sideline (up to 3) - </a:t>
            </a: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coach ID must be visible</a:t>
            </a:r>
            <a:endParaRPr lang="en-US" sz="1300" b="1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Uniform conflict: home team changes or wears pinnies (borrow from either concession stand)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team enters the score in GotSport within 48 hours; never enter a forfeit yourself - call your commissioner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3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scores kept for U8 and under - focus on skills, sportsmanship, fun, and confidence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AEDs, first aid, and ice packs are at Concessions B and E (and the golf cart)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REFEREE RELATIONS &amp; ZERO TOLERANCE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8310688" cy="25896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1000"/>
              </a:spcAft>
              <a:buSzPct val="100000"/>
              <a:buChar char="●"/>
            </a:pPr>
            <a:r>
              <a:rPr lang="en-US" sz="13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Tolerance: dissent toward any official - yelling, belittling, ignoring instructions - leads to an Appeals &amp; Disciplinary hearing. Coaches are responsible for parent conduct too.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Referee Abuse Prevention Program (US Soccer, effective March 2025) sets escalating, tangible consequences - see the penalty chart at right.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argue a call in the moment.</a:t>
            </a:r>
            <a:endParaRPr lang="en-US" sz="130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 24 hours, then send a written report to your age group commissioner only - they'll work it with the Director of Referees.</a:t>
            </a:r>
            <a:endParaRPr lang="en-US" sz="13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 to ask: “Can you explain what you saw?”   Not OK: challenging or threatening a call</a:t>
            </a:r>
            <a:endParaRPr lang="en-US" sz="1300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Find a Field Monitor for more urgent issues, but respect their position</a:t>
            </a:r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endParaRPr lang="en-US" sz="1300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endParaRPr lang="en-US" sz="1300" dirty="0"/>
          </a:p>
        </p:txBody>
      </p:sp>
      <p:pic>
        <p:nvPicPr>
          <p:cNvPr id="5" name="Image 0" descr="refch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12" y="3948310"/>
            <a:ext cx="6106640" cy="26750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WEATHER, RAINOUTS &amp; RESCHEDULES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61288"/>
            <a:ext cx="786384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@kellersoccer on Facebook (fastest) - check kellersoccer.net too.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Lightning detection system on-site - always abide, even if it looks clear where you are.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Games reschedule only if a team can't field the league minimum (see the Pocket Reference Guide) - not for coach absences, so keep 2 background-checked assistants ready.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Known conflicts (school, church, scouting) go to your commissioner in writing within 48 hours of schedule publication.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request: submit the Reschedule Request Form (Coaches Corner) with 3 alternate dates → commissioner reviews → Scheduler/President approve. Not guaranteed - reviewed case-by-case.</a:t>
            </a:r>
          </a:p>
          <a:p>
            <a:pPr>
              <a:lnSpc>
                <a:spcPct val="105000"/>
              </a:lnSpc>
              <a:spcAft>
                <a:spcPts val="800"/>
              </a:spcAft>
              <a:buSzPct val="100000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______________________________________________________________________________</a:t>
            </a:r>
          </a:p>
          <a:p>
            <a:pPr>
              <a:lnSpc>
                <a:spcPct val="105000"/>
              </a:lnSpc>
              <a:spcAft>
                <a:spcPts val="800"/>
              </a:spcAft>
              <a:buSzPct val="100000"/>
            </a:pP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SzPct val="100000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Timeliness of Requests… Sooner the Better</a:t>
            </a:r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Start of the season – Give you until the first game to turn in any schedule request due to Fall Break</a:t>
            </a:r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48 hours after a rainout or rescheduled match has been put on the calendar</a:t>
            </a:r>
          </a:p>
          <a:p>
            <a:pPr marL="228600" indent="-228600">
              <a:lnSpc>
                <a:spcPct val="105000"/>
              </a:lnSpc>
              <a:spcAft>
                <a:spcPts val="800"/>
              </a:spcAft>
              <a:buSzPct val="100000"/>
              <a:buChar char="●"/>
            </a:pPr>
            <a:endParaRPr lang="en-US" sz="1400" dirty="0">
              <a:solidFill>
                <a:srgbClr val="000000"/>
              </a:solidFill>
              <a:latin typeface="Arial" pitchFamily="34" charset="0"/>
              <a:cs typeface="Arial" pitchFamily="34" charset="-120"/>
            </a:endParaRPr>
          </a:p>
          <a:p>
            <a:pPr>
              <a:lnSpc>
                <a:spcPct val="105000"/>
              </a:lnSpc>
              <a:spcAft>
                <a:spcPts val="800"/>
              </a:spcAft>
              <a:buSzPct val="100000"/>
            </a:pPr>
            <a:endParaRPr lang="en-US" sz="1400" dirty="0"/>
          </a:p>
        </p:txBody>
      </p:sp>
      <p:pic>
        <p:nvPicPr>
          <p:cNvPr id="5" name="Image 0" descr="b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760" y="580644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DATES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640080" y="189262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89262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 week before opener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2880360" y="189262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Schedules published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66986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66986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before season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880360" y="266986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Uniforms ready at Soccer Post - wait for your commissioner's go-ahead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344710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" y="344710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12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2880360" y="344710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Season starts - 8 games for all age groups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422434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0080" y="422434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3 &amp; 24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880360" y="422434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Picture Days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500158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500158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TOC Intent To Enter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14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2880360" y="500158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 October (Not Published Yet)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5778826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40080" y="5778826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 14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2880360" y="5778826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weekend of regular season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0080" y="6382512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Uniform pickup timing varies by supply chain - please wait for your specific team's go-ahead rather than a general date.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25" name="Shape 2">
            <a:extLst>
              <a:ext uri="{FF2B5EF4-FFF2-40B4-BE49-F238E27FC236}">
                <a16:creationId xmlns:a16="http://schemas.microsoft.com/office/drawing/2014/main" id="{D0A8D2B8-1E17-2A04-9BAD-D5AC943E4B6F}"/>
              </a:ext>
            </a:extLst>
          </p:cNvPr>
          <p:cNvSpPr/>
          <p:nvPr/>
        </p:nvSpPr>
        <p:spPr>
          <a:xfrm>
            <a:off x="637208" y="1113372"/>
            <a:ext cx="2103120" cy="6858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pPr algn="ctr"/>
            <a:endParaRPr lang="en-US" sz="1250" b="1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algn="ctr"/>
            <a:r>
              <a:rPr lang="en-US" sz="125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Aug 29</a:t>
            </a:r>
            <a:r>
              <a:rPr lang="en-US" sz="1250" b="1" baseline="300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th</a:t>
            </a:r>
            <a:r>
              <a:rPr lang="en-US" sz="125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</a:t>
            </a:r>
            <a:endParaRPr lang="en-US" sz="1250" dirty="0"/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B33483AF-A495-C69A-C4E4-3E306E07F44E}"/>
              </a:ext>
            </a:extLst>
          </p:cNvPr>
          <p:cNvSpPr/>
          <p:nvPr/>
        </p:nvSpPr>
        <p:spPr>
          <a:xfrm>
            <a:off x="2877488" y="1113372"/>
            <a:ext cx="5623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Keller Kickoff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Coach’s Clinic, Referee Training, Scrimmages, Small-Sided games, General Meeting 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RESOURCES, CONTACTS &amp; PARTNERS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43000"/>
            <a:ext cx="786384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5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 Resources</a:t>
            </a:r>
            <a:endParaRPr lang="en-US" sz="135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kellersoccer.net - bylaws, Quick Reference Guide, Coaches Corner  |  GotSport coach account  |  NTX Soccer coaching education program</a:t>
            </a:r>
            <a:endParaRPr lang="en-US" sz="135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5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Contact</a:t>
            </a:r>
            <a:endParaRPr lang="en-US" sz="135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kellersoccer@verizon.net  |  133 Sports Parkway, Suite F  |  Office hours Tue/Thu 9:30a-1:30p  |  Follow @KellerSoccer for news and rainouts</a:t>
            </a:r>
            <a:endParaRPr lang="en-US" sz="135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5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Business Partners</a:t>
            </a:r>
            <a:endParaRPr lang="en-US" sz="135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Dick's Sporting Goods - 20% off coupon at KSA office / kellersoccer.net  |  Soccer Post - uniform pickup &amp; gear</a:t>
            </a:r>
            <a:endParaRPr lang="en-US" sz="135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3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Pocket Reference Guide on the next page for age-specific format rules (roster size, field size, game length, and more).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POCKET REFERENCE GUIDE</a:t>
            </a:r>
            <a:endParaRPr lang="en-US" sz="2200" dirty="0"/>
          </a:p>
        </p:txBody>
      </p:sp>
      <p:pic>
        <p:nvPicPr>
          <p:cNvPr id="4" name="Image 0" descr="pocketguid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051560"/>
            <a:ext cx="7589520" cy="55772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457200"/>
            <a:ext cx="1417320" cy="178582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114800" y="50292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 to scan the QR code to check in for the Coach's Meeting</a:t>
            </a:r>
            <a:endParaRPr lang="en-US" sz="1300" dirty="0"/>
          </a:p>
        </p:txBody>
      </p:sp>
      <p:sp>
        <p:nvSpPr>
          <p:cNvPr id="5" name="Shape 1"/>
          <p:cNvSpPr/>
          <p:nvPr/>
        </p:nvSpPr>
        <p:spPr>
          <a:xfrm>
            <a:off x="548640" y="3063240"/>
            <a:ext cx="8046720" cy="914400"/>
          </a:xfrm>
          <a:prstGeom prst="rect">
            <a:avLst/>
          </a:prstGeom>
          <a:solidFill>
            <a:srgbClr val="00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548640" y="306324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COACHES MEETING</a:t>
            </a:r>
            <a:endParaRPr lang="en-US" sz="3400" dirty="0"/>
          </a:p>
        </p:txBody>
      </p:sp>
      <p:sp>
        <p:nvSpPr>
          <p:cNvPr id="7" name="Shape 3"/>
          <p:cNvSpPr/>
          <p:nvPr/>
        </p:nvSpPr>
        <p:spPr>
          <a:xfrm>
            <a:off x="548640" y="3977640"/>
            <a:ext cx="612648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37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48640" y="3977640"/>
            <a:ext cx="6126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Coaching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6858000" y="3977640"/>
            <a:ext cx="1737360" cy="502920"/>
          </a:xfrm>
          <a:prstGeom prst="rect">
            <a:avLst/>
          </a:prstGeom>
          <a:solidFill>
            <a:srgbClr val="1C722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56737D-273B-3E31-DC22-7CBC62DDB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395" y="376188"/>
            <a:ext cx="1947845" cy="19478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5 TAKEAWAYS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86384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Rosters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Notify your commissioner of any roster issues ASAP - it directly affects uniform ordering.</a:t>
            </a:r>
            <a:endParaRPr lang="en-US" sz="15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Game Day Musts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U9+: jersey numbers entered into GotSport rosters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2 printed game reports (coaches + all players with jersey #'s)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 badges printed and visible at all times on the sideline - NMCSL may forfeit the game if not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Players bring both jerseys to every game</a:t>
            </a:r>
            <a:endParaRPr lang="en-US" sz="15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 / Player / Parent Conduct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Tolerance and the new Referee Abuse Prevention Program are in effect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Coaches are responsible for parent behavior - set expectations early</a:t>
            </a:r>
            <a:endParaRPr lang="en-US" sz="15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Gear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earrings; shin guards required</a:t>
            </a:r>
            <a:endParaRPr lang="en-US" sz="1500" dirty="0"/>
          </a:p>
          <a:p>
            <a:pPr marL="0" indent="0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</a:t>
            </a:r>
            <a:endParaRPr lang="en-US" sz="15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 out to your age group commissioner for help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7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57200"/>
            <a:ext cx="1005840" cy="12673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651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FD1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457200" y="31089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UP AND RUNNING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097280" y="4297680"/>
            <a:ext cx="6949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5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every coach needs to complete before the season starts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MANDATORY COACH REQUIREMENTS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786384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Coach Registration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4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how KSA knows you're coaching, assigns you to a team, and sends you association emails.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14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 Check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SafeSport Certification (Initial or Refresher)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Required under the Protecting Young Victims from Sexual Abuse and Safe Sport Authorization Act of 2017.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4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course only once, then a 15-30 min refresher every year (linked to your background check).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same legal name and email address in both GotSport and SafeSport as your coach account.</a:t>
            </a:r>
            <a:endParaRPr lang="en-US" sz="1400" dirty="0"/>
          </a:p>
        </p:txBody>
      </p:sp>
      <p:pic>
        <p:nvPicPr>
          <p:cNvPr id="5" name="Image 0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5257800"/>
            <a:ext cx="868680" cy="10936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AT A GLANCE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78638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Non-profit organization under NTX Soccer - 100% volunteer-run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U8 &amp; under: KSA Recreational League - 80+ teams, all games at the KSA Soccer Complex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14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U9-U19: NMCSL (Northern Mid Cities Soccer League) - 80+ teams, played across KSA and neighboring associations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6974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Numbers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3200400"/>
            <a:ext cx="1828800" cy="173736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342900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72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1,700+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40080" y="42519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Players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651760" y="3200400"/>
            <a:ext cx="1828800" cy="173736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651760" y="342900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72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200+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2651760" y="42519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663440" y="3200400"/>
            <a:ext cx="1828800" cy="173736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342900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72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150+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663440" y="42519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Referees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675120" y="3200400"/>
            <a:ext cx="1828800" cy="1737360"/>
          </a:xfrm>
          <a:prstGeom prst="rect">
            <a:avLst/>
          </a:prstGeom>
          <a:solidFill>
            <a:srgbClr val="F2F2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75120" y="3429000"/>
            <a:ext cx="1828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C72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3,000+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6675120" y="42519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Parents &amp; Family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a 100% volunteer organization - from the board to every sideline coach.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FORMATION &amp; ROSTER RULES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86384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“your” team. Don't tell a parent yes or no about being placed on “your” roster - roster decisions are KSA's, not the coach's.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age is set by the oldest player on the roster.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Returning players may: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Automatically return to their previous team - GotSport controls this regardless of other notes/dropdowns, unless they mark “draw”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 to go into the draw, or elect to “Return To Age” due to the Year vs School Calendar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to play up one age group without board approval (Players “Returning to Team” were grandfathered in to play 2 ages up w/o Board approval)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players may: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the “buddy rule” only if they have NOT played with any NTX association in the past two seasons - it's a request, not a guarantee (teams are often full)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their calendar age group or to play up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Roster questions or concerns go to your age group commissioner or to the KSA Office by email for compliance vetting - not to the coach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ROSTERS &amp; GAME REPORTS (GOTSPORT)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7863840" cy="4937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View your roster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Management → Team Name → Rosters → select the current Event → Search → check the Players &amp; Coaches tabs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Roster PDF button gives you a hard copy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game reports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6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Management → Matches → find the game → (…) under Chat → Print Match Cards → Export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both teams' NTX-approved players and coaches are listed - if your AC isn't there, they aren't approved yet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Coach badges &amp; player IDs</a:t>
            </a:r>
            <a:endParaRPr lang="en-US" sz="1400" dirty="0"/>
          </a:p>
          <a:p>
            <a:pPr marL="457200" lvl="1" indent="-228600">
              <a:lnSpc>
                <a:spcPct val="10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path as Rosters, but choose ID Cards - print for coaches and all U9+ players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the above is also available on the GotSport app.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YOUR TEAM READY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86384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10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your team within 48 hours of receiving the roster.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practice days and a centrally-located location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 a volunteer - assistant coach, team manager, team mom/dad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background check, registration, and SafeSport for any added volunteer, and notify your commissioner before they're on the sideline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more than 3 team soccer events per week, including games - keep practice to about an hour.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KSA has no designated practice fields, and the City of Keller doesn't allow practices on game fields without rental fees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b="1" dirty="0">
                <a:solidFill>
                  <a:srgbClr val="0037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 on technical &amp; tactical skills and FUN.</a:t>
            </a:r>
            <a:endParaRPr lang="en-US" sz="1400" dirty="0"/>
          </a:p>
          <a:p>
            <a:pPr marL="228600" indent="-228600">
              <a:lnSpc>
                <a:spcPct val="105000"/>
              </a:lnSpc>
              <a:spcAft>
                <a:spcPts val="600"/>
              </a:spcAft>
              <a:buSzPct val="100000"/>
              <a:buChar char="●"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practice into games, build confidence and teamwork, and come with a plan that maximizes touches</a:t>
            </a:r>
            <a:endParaRPr lang="en-US" sz="1400" dirty="0"/>
          </a:p>
        </p:txBody>
      </p:sp>
      <p:pic>
        <p:nvPicPr>
          <p:cNvPr id="5" name="Image 0" descr="b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760" y="580644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C81E-ECF1-B9C0-97FA-414F0AD59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2872D0C-B1A7-79DA-1374-6C91A8C3C80F}"/>
              </a:ext>
            </a:extLst>
          </p:cNvPr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solidFill>
            <a:srgbClr val="FFFFFF"/>
          </a:solidFill>
          <a:ln w="28575">
            <a:solidFill>
              <a:srgbClr val="1C722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6083D33-317E-2A61-B21E-63F52E336A0D}"/>
              </a:ext>
            </a:extLst>
          </p:cNvPr>
          <p:cNvSpPr/>
          <p:nvPr/>
        </p:nvSpPr>
        <p:spPr>
          <a:xfrm>
            <a:off x="457200" y="320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PARKS &amp; SCHOOLS IN OUR AREA</a:t>
            </a:r>
            <a:endParaRPr lang="en-US" sz="2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35960C9-73FA-ABBB-F3AB-4B5DCD50467A}"/>
              </a:ext>
            </a:extLst>
          </p:cNvPr>
          <p:cNvSpPr/>
          <p:nvPr/>
        </p:nvSpPr>
        <p:spPr>
          <a:xfrm>
            <a:off x="640080" y="1188720"/>
            <a:ext cx="786384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05000"/>
              </a:lnSpc>
              <a:spcAft>
                <a:spcPts val="1000"/>
              </a:spcAft>
              <a:buSzPct val="100000"/>
              <a:buChar char="●"/>
            </a:pPr>
            <a:endParaRPr lang="en-US" sz="1400" dirty="0"/>
          </a:p>
        </p:txBody>
      </p:sp>
      <p:pic>
        <p:nvPicPr>
          <p:cNvPr id="5" name="Image 0" descr="ball.png">
            <a:extLst>
              <a:ext uri="{FF2B5EF4-FFF2-40B4-BE49-F238E27FC236}">
                <a16:creationId xmlns:a16="http://schemas.microsoft.com/office/drawing/2014/main" id="{70644A3E-6AF6-F27E-3D04-693DD8F7D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760" y="5806440"/>
            <a:ext cx="502920" cy="50292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A78DB6CA-EB13-7320-144E-A2A080B70CCF}"/>
              </a:ext>
            </a:extLst>
          </p:cNvPr>
          <p:cNvSpPr/>
          <p:nvPr/>
        </p:nvSpPr>
        <p:spPr>
          <a:xfrm>
            <a:off x="8595360" y="647395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5861A6-38D0-87F2-B176-23E79BB7A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1" y="1201485"/>
            <a:ext cx="4276370" cy="55467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401059-4D5F-52B9-0F7F-DC12A7728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6725" y="1201486"/>
            <a:ext cx="4727275" cy="554678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CC32320-FF4E-5B4C-1F57-08B9C73493EF}"/>
              </a:ext>
            </a:extLst>
          </p:cNvPr>
          <p:cNvSpPr/>
          <p:nvPr/>
        </p:nvSpPr>
        <p:spPr>
          <a:xfrm>
            <a:off x="45281" y="4037162"/>
            <a:ext cx="705217" cy="396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0B771C-3B1A-5DD7-D858-8A5721DE44F2}"/>
              </a:ext>
            </a:extLst>
          </p:cNvPr>
          <p:cNvSpPr/>
          <p:nvPr/>
        </p:nvSpPr>
        <p:spPr>
          <a:xfrm>
            <a:off x="6141053" y="3338425"/>
            <a:ext cx="337385" cy="1984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68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1599</Words>
  <Application>Microsoft Office PowerPoint</Application>
  <PresentationFormat>On-screen Show (4:3)</PresentationFormat>
  <Paragraphs>178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KSA Coaches Meeting - Fall 2026</dc:title>
  <dc:subject>PptxGenJS Presentation</dc:subject>
  <dc:creator>Keller Soccer Association</dc:creator>
  <cp:lastModifiedBy>Jason Burbach</cp:lastModifiedBy>
  <cp:revision>3</cp:revision>
  <dcterms:created xsi:type="dcterms:W3CDTF">2026-08-10T01:06:29Z</dcterms:created>
  <dcterms:modified xsi:type="dcterms:W3CDTF">2026-08-15T18:48:12Z</dcterms:modified>
</cp:coreProperties>
</file>