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78" r:id="rId3"/>
    <p:sldId id="257" r:id="rId4"/>
    <p:sldId id="258" r:id="rId5"/>
    <p:sldId id="272" r:id="rId6"/>
    <p:sldId id="260" r:id="rId7"/>
    <p:sldId id="261" r:id="rId8"/>
    <p:sldId id="262" r:id="rId9"/>
    <p:sldId id="263" r:id="rId10"/>
    <p:sldId id="264" r:id="rId11"/>
    <p:sldId id="265" r:id="rId12"/>
    <p:sldId id="266" r:id="rId13"/>
    <p:sldId id="267" r:id="rId14"/>
    <p:sldId id="268" r:id="rId15"/>
    <p:sldId id="277" r:id="rId16"/>
    <p:sldId id="269" r:id="rId17"/>
    <p:sldId id="270" r:id="rId18"/>
    <p:sldId id="271" r:id="rId19"/>
    <p:sldId id="273" r:id="rId20"/>
    <p:sldId id="274" r:id="rId21"/>
    <p:sldId id="275" r:id="rId22"/>
    <p:sldId id="276" r:id="rId23"/>
    <p:sldId id="279" r:id="rId24"/>
  </p:sldIdLst>
  <p:sldSz cx="9144000" cy="6858000" type="screen4x3"/>
  <p:notesSz cx="7010400" cy="9296400"/>
  <p:embeddedFontLst>
    <p:embeddedFont>
      <p:font typeface="Book Antiqua" panose="02040602050305030304" pitchFamily="18"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Gill Sans"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MA/auZlUjNfSYLgbnYZ4L7FHR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C501A-96F8-4507-9594-F13C64E3DA7B}" v="13" dt="2025-08-04T21:12:19.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Burbach" userId="ce60fc2e-d2ba-48ad-8b72-71b132b555a4" providerId="ADAL" clId="{7C0C501A-96F8-4507-9594-F13C64E3DA7B}"/>
    <pc:docChg chg="undo redo custSel addSld delSld modSld sldOrd">
      <pc:chgData name="Jason Burbach" userId="ce60fc2e-d2ba-48ad-8b72-71b132b555a4" providerId="ADAL" clId="{7C0C501A-96F8-4507-9594-F13C64E3DA7B}" dt="2025-08-06T21:13:05.500" v="3828" actId="14100"/>
      <pc:docMkLst>
        <pc:docMk/>
      </pc:docMkLst>
      <pc:sldChg chg="addSp delSp modSp mod">
        <pc:chgData name="Jason Burbach" userId="ce60fc2e-d2ba-48ad-8b72-71b132b555a4" providerId="ADAL" clId="{7C0C501A-96F8-4507-9594-F13C64E3DA7B}" dt="2025-08-06T21:13:05.500" v="3828" actId="14100"/>
        <pc:sldMkLst>
          <pc:docMk/>
          <pc:sldMk cId="0" sldId="256"/>
        </pc:sldMkLst>
        <pc:spChg chg="add mod">
          <ac:chgData name="Jason Burbach" userId="ce60fc2e-d2ba-48ad-8b72-71b132b555a4" providerId="ADAL" clId="{7C0C501A-96F8-4507-9594-F13C64E3DA7B}" dt="2025-08-04T21:11:57.293" v="3750" actId="20577"/>
          <ac:spMkLst>
            <pc:docMk/>
            <pc:sldMk cId="0" sldId="256"/>
            <ac:spMk id="11" creationId="{8FCC9A9C-C175-A6C4-451E-54C2C67CD5A0}"/>
          </ac:spMkLst>
        </pc:spChg>
        <pc:spChg chg="add del mod">
          <ac:chgData name="Jason Burbach" userId="ce60fc2e-d2ba-48ad-8b72-71b132b555a4" providerId="ADAL" clId="{7C0C501A-96F8-4507-9594-F13C64E3DA7B}" dt="2025-08-04T19:27:42.240" v="3614" actId="1036"/>
          <ac:spMkLst>
            <pc:docMk/>
            <pc:sldMk cId="0" sldId="256"/>
            <ac:spMk id="120" creationId="{00000000-0000-0000-0000-000000000000}"/>
          </ac:spMkLst>
        </pc:spChg>
        <pc:spChg chg="add del mod">
          <ac:chgData name="Jason Burbach" userId="ce60fc2e-d2ba-48ad-8b72-71b132b555a4" providerId="ADAL" clId="{7C0C501A-96F8-4507-9594-F13C64E3DA7B}" dt="2025-08-04T19:27:42.240" v="3614" actId="1036"/>
          <ac:spMkLst>
            <pc:docMk/>
            <pc:sldMk cId="0" sldId="256"/>
            <ac:spMk id="121" creationId="{00000000-0000-0000-0000-000000000000}"/>
          </ac:spMkLst>
        </pc:spChg>
        <pc:picChg chg="add mod">
          <ac:chgData name="Jason Burbach" userId="ce60fc2e-d2ba-48ad-8b72-71b132b555a4" providerId="ADAL" clId="{7C0C501A-96F8-4507-9594-F13C64E3DA7B}" dt="2025-08-06T21:13:05.500" v="3828" actId="14100"/>
          <ac:picMkLst>
            <pc:docMk/>
            <pc:sldMk cId="0" sldId="256"/>
            <ac:picMk id="6" creationId="{5B46C23F-CF5B-721B-25C0-B33675C853FE}"/>
          </ac:picMkLst>
        </pc:picChg>
        <pc:picChg chg="mod">
          <ac:chgData name="Jason Burbach" userId="ce60fc2e-d2ba-48ad-8b72-71b132b555a4" providerId="ADAL" clId="{7C0C501A-96F8-4507-9594-F13C64E3DA7B}" dt="2025-08-04T21:10:55.640" v="3628" actId="1076"/>
          <ac:picMkLst>
            <pc:docMk/>
            <pc:sldMk cId="0" sldId="256"/>
            <ac:picMk id="122" creationId="{00000000-0000-0000-0000-000000000000}"/>
          </ac:picMkLst>
        </pc:picChg>
      </pc:sldChg>
      <pc:sldChg chg="modSp mod">
        <pc:chgData name="Jason Burbach" userId="ce60fc2e-d2ba-48ad-8b72-71b132b555a4" providerId="ADAL" clId="{7C0C501A-96F8-4507-9594-F13C64E3DA7B}" dt="2025-08-02T16:02:15.558" v="715" actId="6549"/>
        <pc:sldMkLst>
          <pc:docMk/>
          <pc:sldMk cId="0" sldId="260"/>
        </pc:sldMkLst>
        <pc:spChg chg="mod">
          <ac:chgData name="Jason Burbach" userId="ce60fc2e-d2ba-48ad-8b72-71b132b555a4" providerId="ADAL" clId="{7C0C501A-96F8-4507-9594-F13C64E3DA7B}" dt="2025-08-02T16:02:15.558" v="715" actId="6549"/>
          <ac:spMkLst>
            <pc:docMk/>
            <pc:sldMk cId="0" sldId="260"/>
            <ac:spMk id="151" creationId="{00000000-0000-0000-0000-000000000000}"/>
          </ac:spMkLst>
        </pc:spChg>
      </pc:sldChg>
      <pc:sldChg chg="modSp mod">
        <pc:chgData name="Jason Burbach" userId="ce60fc2e-d2ba-48ad-8b72-71b132b555a4" providerId="ADAL" clId="{7C0C501A-96F8-4507-9594-F13C64E3DA7B}" dt="2025-08-02T16:10:29.054" v="1172" actId="1076"/>
        <pc:sldMkLst>
          <pc:docMk/>
          <pc:sldMk cId="0" sldId="262"/>
        </pc:sldMkLst>
        <pc:spChg chg="mod">
          <ac:chgData name="Jason Burbach" userId="ce60fc2e-d2ba-48ad-8b72-71b132b555a4" providerId="ADAL" clId="{7C0C501A-96F8-4507-9594-F13C64E3DA7B}" dt="2025-08-02T16:10:00.473" v="1171" actId="20577"/>
          <ac:spMkLst>
            <pc:docMk/>
            <pc:sldMk cId="0" sldId="262"/>
            <ac:spMk id="166" creationId="{00000000-0000-0000-0000-000000000000}"/>
          </ac:spMkLst>
        </pc:spChg>
        <pc:picChg chg="mod">
          <ac:chgData name="Jason Burbach" userId="ce60fc2e-d2ba-48ad-8b72-71b132b555a4" providerId="ADAL" clId="{7C0C501A-96F8-4507-9594-F13C64E3DA7B}" dt="2025-08-02T16:10:29.054" v="1172" actId="1076"/>
          <ac:picMkLst>
            <pc:docMk/>
            <pc:sldMk cId="0" sldId="262"/>
            <ac:picMk id="167" creationId="{00000000-0000-0000-0000-000000000000}"/>
          </ac:picMkLst>
        </pc:picChg>
      </pc:sldChg>
      <pc:sldChg chg="modSp mod">
        <pc:chgData name="Jason Burbach" userId="ce60fc2e-d2ba-48ad-8b72-71b132b555a4" providerId="ADAL" clId="{7C0C501A-96F8-4507-9594-F13C64E3DA7B}" dt="2025-08-02T16:13:24.642" v="1277" actId="5793"/>
        <pc:sldMkLst>
          <pc:docMk/>
          <pc:sldMk cId="0" sldId="263"/>
        </pc:sldMkLst>
        <pc:spChg chg="mod">
          <ac:chgData name="Jason Burbach" userId="ce60fc2e-d2ba-48ad-8b72-71b132b555a4" providerId="ADAL" clId="{7C0C501A-96F8-4507-9594-F13C64E3DA7B}" dt="2025-08-02T16:13:24.642" v="1277" actId="5793"/>
          <ac:spMkLst>
            <pc:docMk/>
            <pc:sldMk cId="0" sldId="263"/>
            <ac:spMk id="175" creationId="{00000000-0000-0000-0000-000000000000}"/>
          </ac:spMkLst>
        </pc:spChg>
      </pc:sldChg>
      <pc:sldChg chg="modSp mod">
        <pc:chgData name="Jason Burbach" userId="ce60fc2e-d2ba-48ad-8b72-71b132b555a4" providerId="ADAL" clId="{7C0C501A-96F8-4507-9594-F13C64E3DA7B}" dt="2025-08-02T16:16:56.989" v="1289" actId="27636"/>
        <pc:sldMkLst>
          <pc:docMk/>
          <pc:sldMk cId="0" sldId="264"/>
        </pc:sldMkLst>
        <pc:spChg chg="mod">
          <ac:chgData name="Jason Burbach" userId="ce60fc2e-d2ba-48ad-8b72-71b132b555a4" providerId="ADAL" clId="{7C0C501A-96F8-4507-9594-F13C64E3DA7B}" dt="2025-08-02T16:16:56.989" v="1289" actId="27636"/>
          <ac:spMkLst>
            <pc:docMk/>
            <pc:sldMk cId="0" sldId="264"/>
            <ac:spMk id="184" creationId="{00000000-0000-0000-0000-000000000000}"/>
          </ac:spMkLst>
        </pc:spChg>
      </pc:sldChg>
      <pc:sldChg chg="addSp delSp modSp mod">
        <pc:chgData name="Jason Burbach" userId="ce60fc2e-d2ba-48ad-8b72-71b132b555a4" providerId="ADAL" clId="{7C0C501A-96F8-4507-9594-F13C64E3DA7B}" dt="2025-08-02T16:39:22.333" v="2188" actId="14100"/>
        <pc:sldMkLst>
          <pc:docMk/>
          <pc:sldMk cId="0" sldId="265"/>
        </pc:sldMkLst>
        <pc:spChg chg="mod">
          <ac:chgData name="Jason Burbach" userId="ce60fc2e-d2ba-48ad-8b72-71b132b555a4" providerId="ADAL" clId="{7C0C501A-96F8-4507-9594-F13C64E3DA7B}" dt="2025-08-02T16:39:22.333" v="2188" actId="14100"/>
          <ac:spMkLst>
            <pc:docMk/>
            <pc:sldMk cId="0" sldId="265"/>
            <ac:spMk id="191" creationId="{00000000-0000-0000-0000-000000000000}"/>
          </ac:spMkLst>
        </pc:spChg>
        <pc:picChg chg="add mod">
          <ac:chgData name="Jason Burbach" userId="ce60fc2e-d2ba-48ad-8b72-71b132b555a4" providerId="ADAL" clId="{7C0C501A-96F8-4507-9594-F13C64E3DA7B}" dt="2025-08-02T16:39:14.540" v="2187" actId="14100"/>
          <ac:picMkLst>
            <pc:docMk/>
            <pc:sldMk cId="0" sldId="265"/>
            <ac:picMk id="4" creationId="{A4A97BA4-FF14-13B0-00EB-F27FC8BA73A0}"/>
          </ac:picMkLst>
        </pc:picChg>
      </pc:sldChg>
      <pc:sldChg chg="modSp mod">
        <pc:chgData name="Jason Burbach" userId="ce60fc2e-d2ba-48ad-8b72-71b132b555a4" providerId="ADAL" clId="{7C0C501A-96F8-4507-9594-F13C64E3DA7B}" dt="2025-08-02T16:39:38.971" v="2189" actId="14100"/>
        <pc:sldMkLst>
          <pc:docMk/>
          <pc:sldMk cId="0" sldId="266"/>
        </pc:sldMkLst>
        <pc:spChg chg="mod">
          <ac:chgData name="Jason Burbach" userId="ce60fc2e-d2ba-48ad-8b72-71b132b555a4" providerId="ADAL" clId="{7C0C501A-96F8-4507-9594-F13C64E3DA7B}" dt="2025-08-02T16:39:38.971" v="2189" actId="14100"/>
          <ac:spMkLst>
            <pc:docMk/>
            <pc:sldMk cId="0" sldId="266"/>
            <ac:spMk id="200" creationId="{00000000-0000-0000-0000-000000000000}"/>
          </ac:spMkLst>
        </pc:spChg>
      </pc:sldChg>
      <pc:sldChg chg="modSp mod">
        <pc:chgData name="Jason Burbach" userId="ce60fc2e-d2ba-48ad-8b72-71b132b555a4" providerId="ADAL" clId="{7C0C501A-96F8-4507-9594-F13C64E3DA7B}" dt="2025-08-02T16:39:48.250" v="2191" actId="1076"/>
        <pc:sldMkLst>
          <pc:docMk/>
          <pc:sldMk cId="0" sldId="267"/>
        </pc:sldMkLst>
        <pc:spChg chg="mod">
          <ac:chgData name="Jason Burbach" userId="ce60fc2e-d2ba-48ad-8b72-71b132b555a4" providerId="ADAL" clId="{7C0C501A-96F8-4507-9594-F13C64E3DA7B}" dt="2025-08-02T16:39:45.807" v="2190" actId="14100"/>
          <ac:spMkLst>
            <pc:docMk/>
            <pc:sldMk cId="0" sldId="267"/>
            <ac:spMk id="209" creationId="{00000000-0000-0000-0000-000000000000}"/>
          </ac:spMkLst>
        </pc:spChg>
        <pc:picChg chg="mod">
          <ac:chgData name="Jason Burbach" userId="ce60fc2e-d2ba-48ad-8b72-71b132b555a4" providerId="ADAL" clId="{7C0C501A-96F8-4507-9594-F13C64E3DA7B}" dt="2025-08-02T16:39:48.250" v="2191" actId="1076"/>
          <ac:picMkLst>
            <pc:docMk/>
            <pc:sldMk cId="0" sldId="267"/>
            <ac:picMk id="212" creationId="{00000000-0000-0000-0000-000000000000}"/>
          </ac:picMkLst>
        </pc:picChg>
      </pc:sldChg>
      <pc:sldChg chg="modSp mod">
        <pc:chgData name="Jason Burbach" userId="ce60fc2e-d2ba-48ad-8b72-71b132b555a4" providerId="ADAL" clId="{7C0C501A-96F8-4507-9594-F13C64E3DA7B}" dt="2025-08-02T16:40:04.027" v="2193" actId="20577"/>
        <pc:sldMkLst>
          <pc:docMk/>
          <pc:sldMk cId="0" sldId="268"/>
        </pc:sldMkLst>
        <pc:spChg chg="mod">
          <ac:chgData name="Jason Burbach" userId="ce60fc2e-d2ba-48ad-8b72-71b132b555a4" providerId="ADAL" clId="{7C0C501A-96F8-4507-9594-F13C64E3DA7B}" dt="2025-08-02T16:39:55.454" v="2192" actId="14100"/>
          <ac:spMkLst>
            <pc:docMk/>
            <pc:sldMk cId="0" sldId="268"/>
            <ac:spMk id="218" creationId="{00000000-0000-0000-0000-000000000000}"/>
          </ac:spMkLst>
        </pc:spChg>
        <pc:spChg chg="mod">
          <ac:chgData name="Jason Burbach" userId="ce60fc2e-d2ba-48ad-8b72-71b132b555a4" providerId="ADAL" clId="{7C0C501A-96F8-4507-9594-F13C64E3DA7B}" dt="2025-08-02T16:40:04.027" v="2193" actId="20577"/>
          <ac:spMkLst>
            <pc:docMk/>
            <pc:sldMk cId="0" sldId="268"/>
            <ac:spMk id="220" creationId="{00000000-0000-0000-0000-000000000000}"/>
          </ac:spMkLst>
        </pc:spChg>
      </pc:sldChg>
      <pc:sldChg chg="modSp mod">
        <pc:chgData name="Jason Burbach" userId="ce60fc2e-d2ba-48ad-8b72-71b132b555a4" providerId="ADAL" clId="{7C0C501A-96F8-4507-9594-F13C64E3DA7B}" dt="2025-08-02T16:40:29.863" v="2196" actId="14100"/>
        <pc:sldMkLst>
          <pc:docMk/>
          <pc:sldMk cId="0" sldId="269"/>
        </pc:sldMkLst>
        <pc:spChg chg="mod">
          <ac:chgData name="Jason Burbach" userId="ce60fc2e-d2ba-48ad-8b72-71b132b555a4" providerId="ADAL" clId="{7C0C501A-96F8-4507-9594-F13C64E3DA7B}" dt="2025-08-02T16:40:29.863" v="2196" actId="14100"/>
          <ac:spMkLst>
            <pc:docMk/>
            <pc:sldMk cId="0" sldId="269"/>
            <ac:spMk id="227" creationId="{00000000-0000-0000-0000-000000000000}"/>
          </ac:spMkLst>
        </pc:spChg>
        <pc:spChg chg="mod">
          <ac:chgData name="Jason Burbach" userId="ce60fc2e-d2ba-48ad-8b72-71b132b555a4" providerId="ADAL" clId="{7C0C501A-96F8-4507-9594-F13C64E3DA7B}" dt="2025-08-02T16:23:26.162" v="1419" actId="20577"/>
          <ac:spMkLst>
            <pc:docMk/>
            <pc:sldMk cId="0" sldId="269"/>
            <ac:spMk id="229" creationId="{00000000-0000-0000-0000-000000000000}"/>
          </ac:spMkLst>
        </pc:spChg>
      </pc:sldChg>
      <pc:sldChg chg="ord">
        <pc:chgData name="Jason Burbach" userId="ce60fc2e-d2ba-48ad-8b72-71b132b555a4" providerId="ADAL" clId="{7C0C501A-96F8-4507-9594-F13C64E3DA7B}" dt="2025-08-02T15:55:29.647" v="1"/>
        <pc:sldMkLst>
          <pc:docMk/>
          <pc:sldMk cId="0" sldId="272"/>
        </pc:sldMkLst>
      </pc:sldChg>
      <pc:sldChg chg="delSp modSp mod">
        <pc:chgData name="Jason Burbach" userId="ce60fc2e-d2ba-48ad-8b72-71b132b555a4" providerId="ADAL" clId="{7C0C501A-96F8-4507-9594-F13C64E3DA7B}" dt="2025-08-02T17:24:51.150" v="2202" actId="20577"/>
        <pc:sldMkLst>
          <pc:docMk/>
          <pc:sldMk cId="0" sldId="273"/>
        </pc:sldMkLst>
        <pc:spChg chg="mod">
          <ac:chgData name="Jason Burbach" userId="ce60fc2e-d2ba-48ad-8b72-71b132b555a4" providerId="ADAL" clId="{7C0C501A-96F8-4507-9594-F13C64E3DA7B}" dt="2025-08-02T16:40:40.440" v="2197" actId="14100"/>
          <ac:spMkLst>
            <pc:docMk/>
            <pc:sldMk cId="0" sldId="273"/>
            <ac:spMk id="260" creationId="{00000000-0000-0000-0000-000000000000}"/>
          </ac:spMkLst>
        </pc:spChg>
        <pc:spChg chg="mod">
          <ac:chgData name="Jason Burbach" userId="ce60fc2e-d2ba-48ad-8b72-71b132b555a4" providerId="ADAL" clId="{7C0C501A-96F8-4507-9594-F13C64E3DA7B}" dt="2025-08-02T17:24:51.150" v="2202" actId="20577"/>
          <ac:spMkLst>
            <pc:docMk/>
            <pc:sldMk cId="0" sldId="273"/>
            <ac:spMk id="262" creationId="{00000000-0000-0000-0000-000000000000}"/>
          </ac:spMkLst>
        </pc:spChg>
      </pc:sldChg>
      <pc:sldChg chg="modSp mod">
        <pc:chgData name="Jason Burbach" userId="ce60fc2e-d2ba-48ad-8b72-71b132b555a4" providerId="ADAL" clId="{7C0C501A-96F8-4507-9594-F13C64E3DA7B}" dt="2025-08-02T16:40:45.765" v="2198" actId="14100"/>
        <pc:sldMkLst>
          <pc:docMk/>
          <pc:sldMk cId="0" sldId="274"/>
        </pc:sldMkLst>
        <pc:spChg chg="mod">
          <ac:chgData name="Jason Burbach" userId="ce60fc2e-d2ba-48ad-8b72-71b132b555a4" providerId="ADAL" clId="{7C0C501A-96F8-4507-9594-F13C64E3DA7B}" dt="2025-08-02T16:40:45.765" v="2198" actId="14100"/>
          <ac:spMkLst>
            <pc:docMk/>
            <pc:sldMk cId="0" sldId="274"/>
            <ac:spMk id="270" creationId="{00000000-0000-0000-0000-000000000000}"/>
          </ac:spMkLst>
        </pc:spChg>
        <pc:spChg chg="mod">
          <ac:chgData name="Jason Burbach" userId="ce60fc2e-d2ba-48ad-8b72-71b132b555a4" providerId="ADAL" clId="{7C0C501A-96F8-4507-9594-F13C64E3DA7B}" dt="2025-08-02T16:29:01.591" v="1930" actId="5793"/>
          <ac:spMkLst>
            <pc:docMk/>
            <pc:sldMk cId="0" sldId="274"/>
            <ac:spMk id="272" creationId="{00000000-0000-0000-0000-000000000000}"/>
          </ac:spMkLst>
        </pc:spChg>
      </pc:sldChg>
      <pc:sldChg chg="modSp mod">
        <pc:chgData name="Jason Burbach" userId="ce60fc2e-d2ba-48ad-8b72-71b132b555a4" providerId="ADAL" clId="{7C0C501A-96F8-4507-9594-F13C64E3DA7B}" dt="2025-08-02T16:40:50.675" v="2199" actId="14100"/>
        <pc:sldMkLst>
          <pc:docMk/>
          <pc:sldMk cId="0" sldId="275"/>
        </pc:sldMkLst>
        <pc:spChg chg="mod">
          <ac:chgData name="Jason Burbach" userId="ce60fc2e-d2ba-48ad-8b72-71b132b555a4" providerId="ADAL" clId="{7C0C501A-96F8-4507-9594-F13C64E3DA7B}" dt="2025-08-02T16:40:50.675" v="2199" actId="14100"/>
          <ac:spMkLst>
            <pc:docMk/>
            <pc:sldMk cId="0" sldId="275"/>
            <ac:spMk id="277" creationId="{00000000-0000-0000-0000-000000000000}"/>
          </ac:spMkLst>
        </pc:spChg>
      </pc:sldChg>
      <pc:sldChg chg="modSp mod">
        <pc:chgData name="Jason Burbach" userId="ce60fc2e-d2ba-48ad-8b72-71b132b555a4" providerId="ADAL" clId="{7C0C501A-96F8-4507-9594-F13C64E3DA7B}" dt="2025-08-02T16:41:04.035" v="2201" actId="20577"/>
        <pc:sldMkLst>
          <pc:docMk/>
          <pc:sldMk cId="0" sldId="276"/>
        </pc:sldMkLst>
        <pc:spChg chg="mod">
          <ac:chgData name="Jason Burbach" userId="ce60fc2e-d2ba-48ad-8b72-71b132b555a4" providerId="ADAL" clId="{7C0C501A-96F8-4507-9594-F13C64E3DA7B}" dt="2025-08-02T16:40:56.724" v="2200" actId="14100"/>
          <ac:spMkLst>
            <pc:docMk/>
            <pc:sldMk cId="0" sldId="276"/>
            <ac:spMk id="285" creationId="{00000000-0000-0000-0000-000000000000}"/>
          </ac:spMkLst>
        </pc:spChg>
        <pc:spChg chg="mod">
          <ac:chgData name="Jason Burbach" userId="ce60fc2e-d2ba-48ad-8b72-71b132b555a4" providerId="ADAL" clId="{7C0C501A-96F8-4507-9594-F13C64E3DA7B}" dt="2025-08-02T16:41:04.035" v="2201" actId="20577"/>
          <ac:spMkLst>
            <pc:docMk/>
            <pc:sldMk cId="0" sldId="276"/>
            <ac:spMk id="287" creationId="{00000000-0000-0000-0000-000000000000}"/>
          </ac:spMkLst>
        </pc:spChg>
      </pc:sldChg>
      <pc:sldChg chg="addSp delSp modSp add mod">
        <pc:chgData name="Jason Burbach" userId="ce60fc2e-d2ba-48ad-8b72-71b132b555a4" providerId="ADAL" clId="{7C0C501A-96F8-4507-9594-F13C64E3DA7B}" dt="2025-08-02T16:40:22.529" v="2195" actId="167"/>
        <pc:sldMkLst>
          <pc:docMk/>
          <pc:sldMk cId="1706216165" sldId="277"/>
        </pc:sldMkLst>
        <pc:spChg chg="mod">
          <ac:chgData name="Jason Burbach" userId="ce60fc2e-d2ba-48ad-8b72-71b132b555a4" providerId="ADAL" clId="{7C0C501A-96F8-4507-9594-F13C64E3DA7B}" dt="2025-08-02T16:40:15.389" v="2194" actId="14100"/>
          <ac:spMkLst>
            <pc:docMk/>
            <pc:sldMk cId="1706216165" sldId="277"/>
            <ac:spMk id="218" creationId="{B77D6B68-5AF8-56F2-A77B-944C89EAE1A4}"/>
          </ac:spMkLst>
        </pc:spChg>
        <pc:spChg chg="mod">
          <ac:chgData name="Jason Burbach" userId="ce60fc2e-d2ba-48ad-8b72-71b132b555a4" providerId="ADAL" clId="{7C0C501A-96F8-4507-9594-F13C64E3DA7B}" dt="2025-08-02T16:32:41.317" v="1965" actId="27636"/>
          <ac:spMkLst>
            <pc:docMk/>
            <pc:sldMk cId="1706216165" sldId="277"/>
            <ac:spMk id="219" creationId="{B32A3162-2969-776C-D62E-933CF330788D}"/>
          </ac:spMkLst>
        </pc:spChg>
        <pc:spChg chg="mod">
          <ac:chgData name="Jason Burbach" userId="ce60fc2e-d2ba-48ad-8b72-71b132b555a4" providerId="ADAL" clId="{7C0C501A-96F8-4507-9594-F13C64E3DA7B}" dt="2025-08-02T16:37:05.737" v="2183" actId="6549"/>
          <ac:spMkLst>
            <pc:docMk/>
            <pc:sldMk cId="1706216165" sldId="277"/>
            <ac:spMk id="220" creationId="{AAB88542-F984-3FD9-AF6E-12AE3ED26AC1}"/>
          </ac:spMkLst>
        </pc:spChg>
        <pc:spChg chg="add del ord">
          <ac:chgData name="Jason Burbach" userId="ce60fc2e-d2ba-48ad-8b72-71b132b555a4" providerId="ADAL" clId="{7C0C501A-96F8-4507-9594-F13C64E3DA7B}" dt="2025-08-02T16:32:10.800" v="1934" actId="167"/>
          <ac:spMkLst>
            <pc:docMk/>
            <pc:sldMk cId="1706216165" sldId="277"/>
            <ac:spMk id="221" creationId="{FCCDE7CC-65BA-D504-7480-2A76CCFCCC04}"/>
          </ac:spMkLst>
        </pc:spChg>
        <pc:picChg chg="add mod ord">
          <ac:chgData name="Jason Burbach" userId="ce60fc2e-d2ba-48ad-8b72-71b132b555a4" providerId="ADAL" clId="{7C0C501A-96F8-4507-9594-F13C64E3DA7B}" dt="2025-08-02T16:40:22.529" v="2195" actId="167"/>
          <ac:picMkLst>
            <pc:docMk/>
            <pc:sldMk cId="1706216165" sldId="277"/>
            <ac:picMk id="3" creationId="{87047B3A-5154-47B5-4C70-3DFEADCD60CD}"/>
          </ac:picMkLst>
        </pc:picChg>
      </pc:sldChg>
      <pc:sldChg chg="delSp modSp add del mod">
        <pc:chgData name="Jason Burbach" userId="ce60fc2e-d2ba-48ad-8b72-71b132b555a4" providerId="ADAL" clId="{7C0C501A-96F8-4507-9594-F13C64E3DA7B}" dt="2025-08-02T17:51:11.425" v="3204" actId="2696"/>
        <pc:sldMkLst>
          <pc:docMk/>
          <pc:sldMk cId="895541168" sldId="278"/>
        </pc:sldMkLst>
      </pc:sldChg>
      <pc:sldChg chg="modSp add mod ord">
        <pc:chgData name="Jason Burbach" userId="ce60fc2e-d2ba-48ad-8b72-71b132b555a4" providerId="ADAL" clId="{7C0C501A-96F8-4507-9594-F13C64E3DA7B}" dt="2025-08-02T20:15:04.824" v="3572" actId="20577"/>
        <pc:sldMkLst>
          <pc:docMk/>
          <pc:sldMk cId="4184498709" sldId="278"/>
        </pc:sldMkLst>
        <pc:spChg chg="mod">
          <ac:chgData name="Jason Burbach" userId="ce60fc2e-d2ba-48ad-8b72-71b132b555a4" providerId="ADAL" clId="{7C0C501A-96F8-4507-9594-F13C64E3DA7B}" dt="2025-08-02T17:51:50.456" v="3220" actId="20577"/>
          <ac:spMkLst>
            <pc:docMk/>
            <pc:sldMk cId="4184498709" sldId="278"/>
            <ac:spMk id="286" creationId="{A0B949B0-498E-7408-0026-239F897CE7A2}"/>
          </ac:spMkLst>
        </pc:spChg>
        <pc:spChg chg="mod">
          <ac:chgData name="Jason Burbach" userId="ce60fc2e-d2ba-48ad-8b72-71b132b555a4" providerId="ADAL" clId="{7C0C501A-96F8-4507-9594-F13C64E3DA7B}" dt="2025-08-02T20:15:04.824" v="3572" actId="20577"/>
          <ac:spMkLst>
            <pc:docMk/>
            <pc:sldMk cId="4184498709" sldId="278"/>
            <ac:spMk id="287" creationId="{C2B15FC5-1158-E9BC-51EC-77EB1E6CC729}"/>
          </ac:spMkLst>
        </pc:spChg>
      </pc:sldChg>
      <pc:sldChg chg="modSp add mod">
        <pc:chgData name="Jason Burbach" userId="ce60fc2e-d2ba-48ad-8b72-71b132b555a4" providerId="ADAL" clId="{7C0C501A-96F8-4507-9594-F13C64E3DA7B}" dt="2025-08-04T21:13:00.659" v="3827" actId="20577"/>
        <pc:sldMkLst>
          <pc:docMk/>
          <pc:sldMk cId="2304122118" sldId="279"/>
        </pc:sldMkLst>
        <pc:spChg chg="mod">
          <ac:chgData name="Jason Burbach" userId="ce60fc2e-d2ba-48ad-8b72-71b132b555a4" providerId="ADAL" clId="{7C0C501A-96F8-4507-9594-F13C64E3DA7B}" dt="2025-08-04T21:13:00.659" v="3827" actId="20577"/>
          <ac:spMkLst>
            <pc:docMk/>
            <pc:sldMk cId="2304122118" sldId="279"/>
            <ac:spMk id="11" creationId="{4EF3C695-F08B-907E-D6C5-326387E18E61}"/>
          </ac:spMkLst>
        </pc:spChg>
        <pc:spChg chg="mod">
          <ac:chgData name="Jason Burbach" userId="ce60fc2e-d2ba-48ad-8b72-71b132b555a4" providerId="ADAL" clId="{7C0C501A-96F8-4507-9594-F13C64E3DA7B}" dt="2025-08-04T21:12:47.999" v="3805" actId="6549"/>
          <ac:spMkLst>
            <pc:docMk/>
            <pc:sldMk cId="2304122118" sldId="279"/>
            <ac:spMk id="120" creationId="{2BD8D1E9-351C-04F2-919C-5753F2E23C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3b956aab6_1_7: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g113b956aab6_1_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D6FC2308-74DD-A236-3506-FB0F9D2B24E2}"/>
            </a:ext>
          </a:extLst>
        </p:cNvPr>
        <p:cNvGrpSpPr/>
        <p:nvPr/>
      </p:nvGrpSpPr>
      <p:grpSpPr>
        <a:xfrm>
          <a:off x="0" y="0"/>
          <a:ext cx="0" cy="0"/>
          <a:chOff x="0" y="0"/>
          <a:chExt cx="0" cy="0"/>
        </a:xfrm>
      </p:grpSpPr>
      <p:sp>
        <p:nvSpPr>
          <p:cNvPr id="215" name="Google Shape;215;p12:notes">
            <a:extLst>
              <a:ext uri="{FF2B5EF4-FFF2-40B4-BE49-F238E27FC236}">
                <a16:creationId xmlns:a16="http://schemas.microsoft.com/office/drawing/2014/main" id="{D872860D-466E-63DF-2CBE-679357B4963D}"/>
              </a:ext>
            </a:extLst>
          </p:cNvPr>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a:extLst>
              <a:ext uri="{FF2B5EF4-FFF2-40B4-BE49-F238E27FC236}">
                <a16:creationId xmlns:a16="http://schemas.microsoft.com/office/drawing/2014/main" id="{8EA09159-C223-779F-86E0-4C8C0C0F173B}"/>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0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a:extLst>
            <a:ext uri="{FF2B5EF4-FFF2-40B4-BE49-F238E27FC236}">
              <a16:creationId xmlns:a16="http://schemas.microsoft.com/office/drawing/2014/main" id="{D76E3999-F359-81AC-6747-CC1C3CB13327}"/>
            </a:ext>
          </a:extLst>
        </p:cNvPr>
        <p:cNvGrpSpPr/>
        <p:nvPr/>
      </p:nvGrpSpPr>
      <p:grpSpPr>
        <a:xfrm>
          <a:off x="0" y="0"/>
          <a:ext cx="0" cy="0"/>
          <a:chOff x="0" y="0"/>
          <a:chExt cx="0" cy="0"/>
        </a:xfrm>
      </p:grpSpPr>
      <p:sp>
        <p:nvSpPr>
          <p:cNvPr id="282" name="Google Shape;282;g113b956aab6_1_0:notes">
            <a:extLst>
              <a:ext uri="{FF2B5EF4-FFF2-40B4-BE49-F238E27FC236}">
                <a16:creationId xmlns:a16="http://schemas.microsoft.com/office/drawing/2014/main" id="{A25B84A4-D692-33B2-74CA-DD495493B45F}"/>
              </a:ext>
            </a:extLst>
          </p:cNvPr>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3" name="Google Shape;283;g113b956aab6_1_0:notes">
            <a:extLst>
              <a:ext uri="{FF2B5EF4-FFF2-40B4-BE49-F238E27FC236}">
                <a16:creationId xmlns:a16="http://schemas.microsoft.com/office/drawing/2014/main" id="{3D3CC905-9A7E-76E6-564A-6F8C5E759DF7}"/>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98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3b956aab6_1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3" name="Google Shape;283;g113b956aab6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0DCB1866-9108-F537-7E7F-482C48931C81}"/>
            </a:ext>
          </a:extLst>
        </p:cNvPr>
        <p:cNvGrpSpPr/>
        <p:nvPr/>
      </p:nvGrpSpPr>
      <p:grpSpPr>
        <a:xfrm>
          <a:off x="0" y="0"/>
          <a:ext cx="0" cy="0"/>
          <a:chOff x="0" y="0"/>
          <a:chExt cx="0" cy="0"/>
        </a:xfrm>
      </p:grpSpPr>
      <p:sp>
        <p:nvSpPr>
          <p:cNvPr id="116" name="Google Shape;116;p1:notes">
            <a:extLst>
              <a:ext uri="{FF2B5EF4-FFF2-40B4-BE49-F238E27FC236}">
                <a16:creationId xmlns:a16="http://schemas.microsoft.com/office/drawing/2014/main" id="{CC3766D4-A838-3866-63D6-AAF3300B3647}"/>
              </a:ext>
            </a:extLst>
          </p:cNvPr>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notes">
            <a:extLst>
              <a:ext uri="{FF2B5EF4-FFF2-40B4-BE49-F238E27FC236}">
                <a16:creationId xmlns:a16="http://schemas.microsoft.com/office/drawing/2014/main" id="{CFDCE71B-910E-CB02-326C-1409447160CA}"/>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49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0" name="Google Shape;20;p21"/>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1" name="Google Shape;2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p:nvPr/>
        </p:nvSpPr>
        <p:spPr>
          <a:xfrm>
            <a:off x="345440" y="2942602"/>
            <a:ext cx="7147931"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4" name="Google Shape;24;p21"/>
          <p:cNvSpPr/>
          <p:nvPr/>
        </p:nvSpPr>
        <p:spPr>
          <a:xfrm>
            <a:off x="7572652" y="2944634"/>
            <a:ext cx="1190348"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5" name="Google Shape;25;p21"/>
          <p:cNvSpPr/>
          <p:nvPr/>
        </p:nvSpPr>
        <p:spPr>
          <a:xfrm>
            <a:off x="7712714" y="3136658"/>
            <a:ext cx="910224" cy="2075688"/>
          </a:xfrm>
          <a:prstGeom prst="rect">
            <a:avLst/>
          </a:prstGeom>
          <a:solidFill>
            <a:schemeClr val="accent3">
              <a:alpha val="69803"/>
            </a:schemeClr>
          </a:solidFill>
          <a:ln w="9525" cap="flat" cmpd="sng">
            <a:solidFill>
              <a:srgbClr val="002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6" name="Google Shape;26;p21"/>
          <p:cNvSpPr/>
          <p:nvPr/>
        </p:nvSpPr>
        <p:spPr>
          <a:xfrm>
            <a:off x="445483" y="3055621"/>
            <a:ext cx="6947845"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7" name="Google Shape;27;p21"/>
          <p:cNvSpPr txBox="1">
            <a:spLocks noGrp="1"/>
          </p:cNvSpPr>
          <p:nvPr>
            <p:ph type="sldNum" idx="12"/>
          </p:nvPr>
        </p:nvSpPr>
        <p:spPr>
          <a:xfrm>
            <a:off x="7786826" y="4625268"/>
            <a:ext cx="762000"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800" b="0" i="0" u="none" strike="noStrike" cap="none">
                <a:solidFill>
                  <a:srgbClr val="001B30"/>
                </a:solidFill>
                <a:latin typeface="Gill Sans"/>
                <a:ea typeface="Gill Sans"/>
                <a:cs typeface="Gill Sans"/>
                <a:sym typeface="Gill Sans"/>
              </a:defRPr>
            </a:lvl1pPr>
            <a:lvl2pPr marL="0" marR="0" lvl="1" indent="0" algn="ctr">
              <a:spcBef>
                <a:spcPts val="0"/>
              </a:spcBef>
              <a:spcAft>
                <a:spcPts val="0"/>
              </a:spcAft>
              <a:buNone/>
              <a:defRPr sz="2800" b="0" i="0" u="none" strike="noStrike" cap="none">
                <a:solidFill>
                  <a:srgbClr val="001B30"/>
                </a:solidFill>
                <a:latin typeface="Gill Sans"/>
                <a:ea typeface="Gill Sans"/>
                <a:cs typeface="Gill Sans"/>
                <a:sym typeface="Gill Sans"/>
              </a:defRPr>
            </a:lvl2pPr>
            <a:lvl3pPr marL="0" marR="0" lvl="2" indent="0" algn="ctr">
              <a:spcBef>
                <a:spcPts val="0"/>
              </a:spcBef>
              <a:spcAft>
                <a:spcPts val="0"/>
              </a:spcAft>
              <a:buNone/>
              <a:defRPr sz="2800" b="0" i="0" u="none" strike="noStrike" cap="none">
                <a:solidFill>
                  <a:srgbClr val="001B30"/>
                </a:solidFill>
                <a:latin typeface="Gill Sans"/>
                <a:ea typeface="Gill Sans"/>
                <a:cs typeface="Gill Sans"/>
                <a:sym typeface="Gill Sans"/>
              </a:defRPr>
            </a:lvl3pPr>
            <a:lvl4pPr marL="0" marR="0" lvl="3" indent="0" algn="ctr">
              <a:spcBef>
                <a:spcPts val="0"/>
              </a:spcBef>
              <a:spcAft>
                <a:spcPts val="0"/>
              </a:spcAft>
              <a:buNone/>
              <a:defRPr sz="2800" b="0" i="0" u="none" strike="noStrike" cap="none">
                <a:solidFill>
                  <a:srgbClr val="001B30"/>
                </a:solidFill>
                <a:latin typeface="Gill Sans"/>
                <a:ea typeface="Gill Sans"/>
                <a:cs typeface="Gill Sans"/>
                <a:sym typeface="Gill Sans"/>
              </a:defRPr>
            </a:lvl4pPr>
            <a:lvl5pPr marL="0" marR="0" lvl="4" indent="0" algn="ctr">
              <a:spcBef>
                <a:spcPts val="0"/>
              </a:spcBef>
              <a:spcAft>
                <a:spcPts val="0"/>
              </a:spcAft>
              <a:buNone/>
              <a:defRPr sz="2800" b="0" i="0" u="none" strike="noStrike" cap="none">
                <a:solidFill>
                  <a:srgbClr val="001B30"/>
                </a:solidFill>
                <a:latin typeface="Gill Sans"/>
                <a:ea typeface="Gill Sans"/>
                <a:cs typeface="Gill Sans"/>
                <a:sym typeface="Gill Sans"/>
              </a:defRPr>
            </a:lvl5pPr>
            <a:lvl6pPr marL="0" marR="0" lvl="5" indent="0" algn="ctr">
              <a:spcBef>
                <a:spcPts val="0"/>
              </a:spcBef>
              <a:spcAft>
                <a:spcPts val="0"/>
              </a:spcAft>
              <a:buNone/>
              <a:defRPr sz="2800" b="0" i="0" u="none" strike="noStrike" cap="none">
                <a:solidFill>
                  <a:srgbClr val="001B30"/>
                </a:solidFill>
                <a:latin typeface="Gill Sans"/>
                <a:ea typeface="Gill Sans"/>
                <a:cs typeface="Gill Sans"/>
                <a:sym typeface="Gill Sans"/>
              </a:defRPr>
            </a:lvl6pPr>
            <a:lvl7pPr marL="0" marR="0" lvl="6" indent="0" algn="ctr">
              <a:spcBef>
                <a:spcPts val="0"/>
              </a:spcBef>
              <a:spcAft>
                <a:spcPts val="0"/>
              </a:spcAft>
              <a:buNone/>
              <a:defRPr sz="2800" b="0" i="0" u="none" strike="noStrike" cap="none">
                <a:solidFill>
                  <a:srgbClr val="001B30"/>
                </a:solidFill>
                <a:latin typeface="Gill Sans"/>
                <a:ea typeface="Gill Sans"/>
                <a:cs typeface="Gill Sans"/>
                <a:sym typeface="Gill Sans"/>
              </a:defRPr>
            </a:lvl7pPr>
            <a:lvl8pPr marL="0" marR="0" lvl="7" indent="0" algn="ctr">
              <a:spcBef>
                <a:spcPts val="0"/>
              </a:spcBef>
              <a:spcAft>
                <a:spcPts val="0"/>
              </a:spcAft>
              <a:buNone/>
              <a:defRPr sz="2800" b="0" i="0" u="none" strike="noStrike" cap="none">
                <a:solidFill>
                  <a:srgbClr val="001B30"/>
                </a:solidFill>
                <a:latin typeface="Gill Sans"/>
                <a:ea typeface="Gill Sans"/>
                <a:cs typeface="Gill Sans"/>
                <a:sym typeface="Gill Sans"/>
              </a:defRPr>
            </a:lvl8pPr>
            <a:lvl9pPr marL="0" marR="0" lvl="8" indent="0" algn="ctr">
              <a:spcBef>
                <a:spcPts val="0"/>
              </a:spcBef>
              <a:spcAft>
                <a:spcPts val="0"/>
              </a:spcAft>
              <a:buNone/>
              <a:defRPr sz="2800" b="0" i="0" u="none" strike="noStrike" cap="none">
                <a:solidFill>
                  <a:srgbClr val="001B3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21"/>
          <p:cNvSpPr/>
          <p:nvPr/>
        </p:nvSpPr>
        <p:spPr>
          <a:xfrm>
            <a:off x="541822" y="4559276"/>
            <a:ext cx="6755166"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29" name="Google Shape;29;p21"/>
          <p:cNvSpPr/>
          <p:nvPr/>
        </p:nvSpPr>
        <p:spPr>
          <a:xfrm>
            <a:off x="538971" y="3139440"/>
            <a:ext cx="6760868" cy="2077720"/>
          </a:xfrm>
          <a:prstGeom prst="rect">
            <a:avLst/>
          </a:prstGeom>
          <a:noFill/>
          <a:ln w="9525" cap="flat" cmpd="dbl">
            <a:solidFill>
              <a:srgbClr val="002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30" name="Google Shape;30;p21"/>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31" name="Google Shape;31;p21"/>
          <p:cNvSpPr txBox="1">
            <a:spLocks noGrp="1"/>
          </p:cNvSpPr>
          <p:nvPr>
            <p:ph type="ctrTitle"/>
          </p:nvPr>
        </p:nvSpPr>
        <p:spPr>
          <a:xfrm>
            <a:off x="604705" y="3227033"/>
            <a:ext cx="6629400" cy="12192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001B30"/>
              </a:buClr>
              <a:buSzPts val="4000"/>
              <a:buFont typeface="Book Antiqua"/>
              <a:buNone/>
              <a:defRPr sz="4000">
                <a:solidFill>
                  <a:srgbClr val="001B3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rot="5400000">
            <a:off x="2076350" y="-484287"/>
            <a:ext cx="4906963" cy="831393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4" name="Google Shape;10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31"/>
          <p:cNvSpPr/>
          <p:nvPr/>
        </p:nvSpPr>
        <p:spPr>
          <a:xfrm>
            <a:off x="6861702" y="228600"/>
            <a:ext cx="185928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9" name="Google Shape;109;p31"/>
          <p:cNvSpPr/>
          <p:nvPr/>
        </p:nvSpPr>
        <p:spPr>
          <a:xfrm>
            <a:off x="6955225" y="351409"/>
            <a:ext cx="1672235"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110" name="Google Shape;110;p31"/>
          <p:cNvSpPr txBox="1">
            <a:spLocks noGrp="1"/>
          </p:cNvSpPr>
          <p:nvPr>
            <p:ph type="title"/>
          </p:nvPr>
        </p:nvSpPr>
        <p:spPr>
          <a:xfrm rot="5400000">
            <a:off x="4896852" y="2547152"/>
            <a:ext cx="5788981" cy="148553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rot="5400000">
            <a:off x="647699" y="190500"/>
            <a:ext cx="5791201"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372863" y="1219200"/>
            <a:ext cx="8313937" cy="4906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3"/>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40" name="Google Shape;40;p23"/>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41" name="Google Shape;4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p:nvPr/>
        </p:nvSpPr>
        <p:spPr>
          <a:xfrm>
            <a:off x="451976" y="2946400"/>
            <a:ext cx="8265160"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43" name="Google Shape;43;p23"/>
          <p:cNvSpPr/>
          <p:nvPr/>
        </p:nvSpPr>
        <p:spPr>
          <a:xfrm>
            <a:off x="567656" y="3048000"/>
            <a:ext cx="8033800"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44" name="Google Shape;4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3"/>
          <p:cNvSpPr txBox="1">
            <a:spLocks noGrp="1"/>
          </p:cNvSpPr>
          <p:nvPr>
            <p:ph type="title"/>
          </p:nvPr>
        </p:nvSpPr>
        <p:spPr>
          <a:xfrm>
            <a:off x="736456" y="3200399"/>
            <a:ext cx="7696200" cy="1295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001B30"/>
              </a:buClr>
              <a:buSzPts val="4000"/>
              <a:buFont typeface="Book Antiqua"/>
              <a:buNone/>
              <a:defRPr sz="4000" cap="none">
                <a:solidFill>
                  <a:srgbClr val="001B30"/>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p:nvPr/>
        </p:nvSpPr>
        <p:spPr>
          <a:xfrm>
            <a:off x="675496" y="4541520"/>
            <a:ext cx="781812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48" name="Google Shape;48;p23"/>
          <p:cNvSpPr txBox="1">
            <a:spLocks noGrp="1"/>
          </p:cNvSpPr>
          <p:nvPr>
            <p:ph type="body" idx="1"/>
          </p:nvPr>
        </p:nvSpPr>
        <p:spPr>
          <a:xfrm>
            <a:off x="736456" y="4607510"/>
            <a:ext cx="7696200" cy="523783"/>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9" name="Google Shape;49;p23"/>
          <p:cNvSpPr/>
          <p:nvPr/>
        </p:nvSpPr>
        <p:spPr>
          <a:xfrm>
            <a:off x="675757" y="3124200"/>
            <a:ext cx="7817599" cy="2077720"/>
          </a:xfrm>
          <a:prstGeom prst="rect">
            <a:avLst/>
          </a:prstGeom>
          <a:noFill/>
          <a:ln w="9525" cap="flat" cmpd="dbl">
            <a:solidFill>
              <a:srgbClr val="002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426128" y="1719071"/>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3" name="Google Shape;53;p24"/>
          <p:cNvSpPr txBox="1">
            <a:spLocks noGrp="1"/>
          </p:cNvSpPr>
          <p:nvPr>
            <p:ph type="body" idx="2"/>
          </p:nvPr>
        </p:nvSpPr>
        <p:spPr>
          <a:xfrm>
            <a:off x="4648200" y="1719071"/>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4" name="Google Shape;5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txBox="1">
            <a:spLocks noGrp="1"/>
          </p:cNvSpPr>
          <p:nvPr>
            <p:ph type="body" idx="1"/>
          </p:nvPr>
        </p:nvSpPr>
        <p:spPr>
          <a:xfrm>
            <a:off x="426128" y="1722438"/>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0" name="Google Shape;60;p25"/>
          <p:cNvSpPr txBox="1">
            <a:spLocks noGrp="1"/>
          </p:cNvSpPr>
          <p:nvPr>
            <p:ph type="body" idx="2"/>
          </p:nvPr>
        </p:nvSpPr>
        <p:spPr>
          <a:xfrm>
            <a:off x="426128" y="2438400"/>
            <a:ext cx="4040188"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1" name="Google Shape;61;p25"/>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2" name="Google Shape;62;p25"/>
          <p:cNvSpPr txBox="1">
            <a:spLocks noGrp="1"/>
          </p:cNvSpPr>
          <p:nvPr>
            <p:ph type="body" idx="4"/>
          </p:nvPr>
        </p:nvSpPr>
        <p:spPr>
          <a:xfrm>
            <a:off x="4645025" y="2438400"/>
            <a:ext cx="4041775"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3" name="Google Shape;6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27"/>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73" name="Google Shape;73;p27"/>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74" name="Google Shape;7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8"/>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79" name="Google Shape;79;p28"/>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80" name="Google Shape;80;p28"/>
          <p:cNvSpPr txBox="1">
            <a:spLocks noGrp="1"/>
          </p:cNvSpPr>
          <p:nvPr>
            <p:ph type="body" idx="1"/>
          </p:nvPr>
        </p:nvSpPr>
        <p:spPr>
          <a:xfrm>
            <a:off x="3886200" y="685800"/>
            <a:ext cx="4572000" cy="525780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8"/>
          <p:cNvSpPr/>
          <p:nvPr/>
        </p:nvSpPr>
        <p:spPr>
          <a:xfrm>
            <a:off x="560034" y="1505712"/>
            <a:ext cx="2716566"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85" name="Google Shape;85;p28"/>
          <p:cNvSpPr/>
          <p:nvPr/>
        </p:nvSpPr>
        <p:spPr>
          <a:xfrm>
            <a:off x="676690" y="1642472"/>
            <a:ext cx="2483254" cy="3234328"/>
          </a:xfrm>
          <a:prstGeom prst="rect">
            <a:avLst/>
          </a:prstGeom>
          <a:solidFill>
            <a:srgbClr val="FFFFFF"/>
          </a:solidFill>
          <a:ln w="9525" cap="flat" cmpd="dbl">
            <a:solidFill>
              <a:srgbClr val="002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86" name="Google Shape;86;p28"/>
          <p:cNvSpPr txBox="1">
            <a:spLocks noGrp="1"/>
          </p:cNvSpPr>
          <p:nvPr>
            <p:ph type="body" idx="2"/>
          </p:nvPr>
        </p:nvSpPr>
        <p:spPr>
          <a:xfrm>
            <a:off x="769000" y="2971800"/>
            <a:ext cx="2298634" cy="17526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001B30"/>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7" name="Google Shape;87;p28"/>
          <p:cNvSpPr txBox="1">
            <a:spLocks noGrp="1"/>
          </p:cNvSpPr>
          <p:nvPr>
            <p:ph type="title"/>
          </p:nvPr>
        </p:nvSpPr>
        <p:spPr>
          <a:xfrm>
            <a:off x="769000" y="1734312"/>
            <a:ext cx="2298634" cy="11916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948"/>
              </a:buClr>
              <a:buSzPts val="2000"/>
              <a:buFont typeface="Book Antiqua"/>
              <a:buNone/>
              <a:defRPr sz="2000" b="0">
                <a:solidFill>
                  <a:srgbClr val="0029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0" name="Google Shape;90;p29"/>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1" name="Google Shape;91;p29"/>
          <p:cNvSpPr>
            <a:spLocks noGrp="1"/>
          </p:cNvSpPr>
          <p:nvPr>
            <p:ph type="pic" idx="2"/>
          </p:nvPr>
        </p:nvSpPr>
        <p:spPr>
          <a:xfrm>
            <a:off x="685800" y="621437"/>
            <a:ext cx="7772400" cy="4331564"/>
          </a:xfrm>
          <a:prstGeom prst="rect">
            <a:avLst/>
          </a:prstGeom>
          <a:solidFill>
            <a:schemeClr val="lt2"/>
          </a:solidFill>
          <a:ln>
            <a:noFill/>
          </a:ln>
        </p:spPr>
      </p:sp>
      <p:sp>
        <p:nvSpPr>
          <p:cNvPr id="92" name="Google Shape;9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29"/>
          <p:cNvSpPr/>
          <p:nvPr/>
        </p:nvSpPr>
        <p:spPr>
          <a:xfrm>
            <a:off x="685800" y="4953000"/>
            <a:ext cx="77724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5" name="Google Shape;95;p29"/>
          <p:cNvSpPr/>
          <p:nvPr/>
        </p:nvSpPr>
        <p:spPr>
          <a:xfrm>
            <a:off x="761999" y="5029200"/>
            <a:ext cx="7600765"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6" name="Google Shape;9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p:nvPr/>
        </p:nvSpPr>
        <p:spPr>
          <a:xfrm>
            <a:off x="914400" y="5638800"/>
            <a:ext cx="7328514"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8" name="Google Shape;98;p29"/>
          <p:cNvSpPr/>
          <p:nvPr/>
        </p:nvSpPr>
        <p:spPr>
          <a:xfrm>
            <a:off x="605589" y="5074920"/>
            <a:ext cx="7946136"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99" name="Google Shape;99;p29"/>
          <p:cNvSpPr txBox="1">
            <a:spLocks noGrp="1"/>
          </p:cNvSpPr>
          <p:nvPr>
            <p:ph type="body" idx="1"/>
          </p:nvPr>
        </p:nvSpPr>
        <p:spPr>
          <a:xfrm>
            <a:off x="956289" y="5656556"/>
            <a:ext cx="7244736" cy="401715"/>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0" name="Google Shape;100;p29"/>
          <p:cNvSpPr txBox="1">
            <a:spLocks noGrp="1"/>
          </p:cNvSpPr>
          <p:nvPr>
            <p:ph type="title"/>
          </p:nvPr>
        </p:nvSpPr>
        <p:spPr>
          <a:xfrm>
            <a:off x="914400" y="5105400"/>
            <a:ext cx="7328514" cy="52304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948"/>
              </a:buClr>
              <a:buSzPts val="2000"/>
              <a:buFont typeface="Book Antiqua"/>
              <a:buNone/>
              <a:defRPr sz="2000" b="0">
                <a:solidFill>
                  <a:srgbClr val="0029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alpha val="81960"/>
          </a:srgbClr>
        </a:solidFill>
        <a:effectLst/>
      </p:bgPr>
    </p:bg>
    <p:spTree>
      <p:nvGrpSpPr>
        <p:cNvPr id="1" name="Shape 9"/>
        <p:cNvGrpSpPr/>
        <p:nvPr/>
      </p:nvGrpSpPr>
      <p:grpSpPr>
        <a:xfrm>
          <a:off x="0" y="0"/>
          <a:ext cx="0" cy="0"/>
          <a:chOff x="0" y="0"/>
          <a:chExt cx="0" cy="0"/>
        </a:xfrm>
      </p:grpSpPr>
      <p:sp>
        <p:nvSpPr>
          <p:cNvPr id="10" name="Google Shape;10;p2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11" name="Google Shape;11;p20"/>
          <p:cNvSpPr/>
          <p:nvPr/>
        </p:nvSpPr>
        <p:spPr>
          <a:xfrm>
            <a:off x="91440" y="101600"/>
            <a:ext cx="8961120" cy="6664960"/>
          </a:xfrm>
          <a:prstGeom prst="roundRect">
            <a:avLst>
              <a:gd name="adj" fmla="val 1735"/>
            </a:avLst>
          </a:prstGeom>
          <a:solidFill>
            <a:srgbClr val="D8D8D8">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12" name="Google Shape;12;p20"/>
          <p:cNvSpPr txBox="1">
            <a:spLocks noGrp="1"/>
          </p:cNvSpPr>
          <p:nvPr>
            <p:ph type="body" idx="1"/>
          </p:nvPr>
        </p:nvSpPr>
        <p:spPr>
          <a:xfrm>
            <a:off x="372863" y="1219200"/>
            <a:ext cx="8313937" cy="4906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3" name="Google Shape;1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14" name="Google Shape;1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15" name="Google Shape;1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1pPr>
            <a:lvl2pPr marL="0" marR="0" lvl="1"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2pPr>
            <a:lvl3pPr marL="0" marR="0" lvl="2"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3pPr>
            <a:lvl4pPr marL="0" marR="0" lvl="3"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4pPr>
            <a:lvl5pPr marL="0" marR="0" lvl="4"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5pPr>
            <a:lvl6pPr marL="0" marR="0" lvl="5"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6pPr>
            <a:lvl7pPr marL="0" marR="0" lvl="6"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7pPr>
            <a:lvl8pPr marL="0" marR="0" lvl="7"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8pPr>
            <a:lvl9pPr marL="0" marR="0" lvl="8" indent="0" algn="r" rtl="0">
              <a:spcBef>
                <a:spcPts val="0"/>
              </a:spcBef>
              <a:spcAft>
                <a:spcPts val="0"/>
              </a:spcAft>
              <a:buNone/>
              <a:defRPr sz="12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0"/>
          <p:cNvSpPr/>
          <p:nvPr/>
        </p:nvSpPr>
        <p:spPr>
          <a:xfrm>
            <a:off x="372863" y="228600"/>
            <a:ext cx="8496817" cy="83819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00" b="0" i="0" u="none" strike="noStrike" cap="none">
              <a:solidFill>
                <a:schemeClr val="lt1"/>
              </a:solidFill>
              <a:latin typeface="Gill Sans"/>
              <a:ea typeface="Gill Sans"/>
              <a:cs typeface="Gill Sans"/>
              <a:sym typeface="Gill Sans"/>
            </a:endParaRPr>
          </a:p>
        </p:txBody>
      </p:sp>
      <p:sp>
        <p:nvSpPr>
          <p:cNvPr id="17" name="Google Shape;17;p20"/>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948"/>
              </a:buClr>
              <a:buSzPts val="3500"/>
              <a:buFont typeface="Book Antiqua"/>
              <a:buNone/>
              <a:defRPr sz="3500" b="0" i="0" u="none" strike="noStrike" cap="none">
                <a:solidFill>
                  <a:srgbClr val="002948"/>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kellersoccer.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llersoccer@verizon.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ellersoccer@verizon.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ellersoccer.ne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kellersoccer@verizon.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ellersoccer.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ntxsoccer.org/coaching/coaching-education-program/" TargetMode="External"/><Relationship Id="rId4" Type="http://schemas.openxmlformats.org/officeDocument/2006/relationships/hyperlink" Target="http://www.gotsport.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kellersoccer.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a:t>
            </a:fld>
            <a:endParaRPr sz="1400" b="0" i="0" u="none" strike="noStrike" cap="none">
              <a:solidFill>
                <a:schemeClr val="dk1"/>
              </a:solidFill>
              <a:latin typeface="Arial"/>
              <a:ea typeface="Arial"/>
              <a:cs typeface="Arial"/>
              <a:sym typeface="Arial"/>
            </a:endParaRPr>
          </a:p>
        </p:txBody>
      </p:sp>
      <p:sp>
        <p:nvSpPr>
          <p:cNvPr id="120" name="Google Shape;120;p1"/>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rmAutofit/>
          </a:bodyPr>
          <a:lstStyle/>
          <a:p>
            <a:pPr marL="304800" lvl="0" indent="-304800" algn="ctr" rtl="0">
              <a:lnSpc>
                <a:spcPct val="90000"/>
              </a:lnSpc>
              <a:spcBef>
                <a:spcPts val="0"/>
              </a:spcBef>
              <a:spcAft>
                <a:spcPts val="0"/>
              </a:spcAft>
              <a:buSzPts val="1400"/>
              <a:buNone/>
            </a:pPr>
            <a:r>
              <a:rPr lang="en-US" sz="1400" b="1" dirty="0"/>
              <a:t> </a:t>
            </a:r>
            <a:r>
              <a:rPr lang="en-US" sz="2400" b="1" dirty="0"/>
              <a:t>FALL 2025</a:t>
            </a:r>
            <a:endParaRPr sz="2400" dirty="0">
              <a:solidFill>
                <a:srgbClr val="003760"/>
              </a:solidFill>
            </a:endParaRPr>
          </a:p>
        </p:txBody>
      </p:sp>
      <p:sp>
        <p:nvSpPr>
          <p:cNvPr id="121" name="Google Shape;121;p1"/>
          <p:cNvSpPr txBox="1">
            <a:spLocks noGrp="1"/>
          </p:cNvSpPr>
          <p:nvPr>
            <p:ph type="ctrTitle"/>
          </p:nvPr>
        </p:nvSpPr>
        <p:spPr>
          <a:xfrm>
            <a:off x="609600" y="3124200"/>
            <a:ext cx="6629400" cy="12192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1B30"/>
              </a:buClr>
              <a:buSzPts val="3600"/>
              <a:buFont typeface="Book Antiqua"/>
              <a:buNone/>
            </a:pPr>
            <a:r>
              <a:rPr lang="en-US" sz="3600" b="1"/>
              <a:t>KSA COACHES MEETING</a:t>
            </a:r>
            <a:endParaRPr/>
          </a:p>
        </p:txBody>
      </p:sp>
      <p:pic>
        <p:nvPicPr>
          <p:cNvPr id="122" name="Google Shape;122;p1"/>
          <p:cNvPicPr preferRelativeResize="0"/>
          <p:nvPr/>
        </p:nvPicPr>
        <p:blipFill rotWithShape="1">
          <a:blip r:embed="rId3">
            <a:alphaModFix/>
          </a:blip>
          <a:srcRect/>
          <a:stretch/>
        </p:blipFill>
        <p:spPr>
          <a:xfrm>
            <a:off x="420625" y="194184"/>
            <a:ext cx="2133600" cy="2689225"/>
          </a:xfrm>
          <a:prstGeom prst="rect">
            <a:avLst/>
          </a:prstGeom>
          <a:noFill/>
          <a:ln>
            <a:noFill/>
          </a:ln>
        </p:spPr>
      </p:pic>
      <p:pic>
        <p:nvPicPr>
          <p:cNvPr id="6" name="Picture 5" descr="A qr code with a logo&#10;&#10;AI-generated content may be incorrect.">
            <a:extLst>
              <a:ext uri="{FF2B5EF4-FFF2-40B4-BE49-F238E27FC236}">
                <a16:creationId xmlns:a16="http://schemas.microsoft.com/office/drawing/2014/main" id="{5B46C23F-CF5B-721B-25C0-B33675C853FE}"/>
              </a:ext>
            </a:extLst>
          </p:cNvPr>
          <p:cNvPicPr>
            <a:picLocks noChangeAspect="1"/>
          </p:cNvPicPr>
          <p:nvPr/>
        </p:nvPicPr>
        <p:blipFill>
          <a:blip r:embed="rId4"/>
          <a:stretch>
            <a:fillRect/>
          </a:stretch>
        </p:blipFill>
        <p:spPr>
          <a:xfrm>
            <a:off x="5588184" y="-206063"/>
            <a:ext cx="3482663" cy="3482663"/>
          </a:xfrm>
          <a:prstGeom prst="rect">
            <a:avLst/>
          </a:prstGeom>
        </p:spPr>
      </p:pic>
      <p:sp>
        <p:nvSpPr>
          <p:cNvPr id="11" name="TextBox 10">
            <a:extLst>
              <a:ext uri="{FF2B5EF4-FFF2-40B4-BE49-F238E27FC236}">
                <a16:creationId xmlns:a16="http://schemas.microsoft.com/office/drawing/2014/main" id="{8FCC9A9C-C175-A6C4-451E-54C2C67CD5A0}"/>
              </a:ext>
            </a:extLst>
          </p:cNvPr>
          <p:cNvSpPr txBox="1"/>
          <p:nvPr/>
        </p:nvSpPr>
        <p:spPr>
          <a:xfrm>
            <a:off x="2852928" y="674239"/>
            <a:ext cx="2887656" cy="1015663"/>
          </a:xfrm>
          <a:prstGeom prst="rect">
            <a:avLst/>
          </a:prstGeom>
          <a:noFill/>
        </p:spPr>
        <p:txBody>
          <a:bodyPr wrap="square" rtlCol="0">
            <a:spAutoFit/>
          </a:bodyPr>
          <a:lstStyle/>
          <a:p>
            <a:pPr algn="ctr"/>
            <a:r>
              <a:rPr lang="en-US" sz="2000" dirty="0"/>
              <a:t>Scan the QR code to check in for the Coach’s Meeting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10</a:t>
            </a:fld>
            <a:endParaRPr sz="1400" b="0" i="0" u="none" strike="noStrike" cap="none">
              <a:solidFill>
                <a:schemeClr val="dk1"/>
              </a:solidFill>
              <a:latin typeface="Arial"/>
              <a:ea typeface="Arial"/>
              <a:cs typeface="Arial"/>
              <a:sym typeface="Arial"/>
            </a:endParaRPr>
          </a:p>
        </p:txBody>
      </p:sp>
      <p:sp>
        <p:nvSpPr>
          <p:cNvPr id="183" name="Google Shape;183;p10"/>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GAME DAY STANDARDS</a:t>
            </a:r>
            <a:endParaRPr/>
          </a:p>
        </p:txBody>
      </p:sp>
      <p:sp>
        <p:nvSpPr>
          <p:cNvPr id="184" name="Google Shape;184;p10"/>
          <p:cNvSpPr txBox="1">
            <a:spLocks noGrp="1"/>
          </p:cNvSpPr>
          <p:nvPr>
            <p:ph type="body" idx="1"/>
          </p:nvPr>
        </p:nvSpPr>
        <p:spPr>
          <a:xfrm>
            <a:off x="304801" y="1219200"/>
            <a:ext cx="8686800" cy="536257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US" sz="1800" b="1" dirty="0">
                <a:solidFill>
                  <a:srgbClr val="003760"/>
                </a:solidFill>
              </a:rPr>
              <a:t>Miscellaneous</a:t>
            </a:r>
            <a:endParaRPr dirty="0"/>
          </a:p>
          <a:p>
            <a:pPr marL="342900" lvl="0" indent="-228600" algn="l" rtl="0">
              <a:lnSpc>
                <a:spcPct val="80000"/>
              </a:lnSpc>
              <a:spcBef>
                <a:spcPts val="600"/>
              </a:spcBef>
              <a:spcAft>
                <a:spcPts val="0"/>
              </a:spcAft>
              <a:buSzPts val="1600"/>
              <a:buChar char="•"/>
            </a:pPr>
            <a:endParaRPr lang="en-US" sz="1600" b="1" dirty="0">
              <a:solidFill>
                <a:srgbClr val="FF0000"/>
              </a:solidFill>
            </a:endParaRPr>
          </a:p>
          <a:p>
            <a:pPr marL="342900" lvl="0" indent="-228600" algn="l" rtl="0">
              <a:lnSpc>
                <a:spcPct val="80000"/>
              </a:lnSpc>
              <a:spcBef>
                <a:spcPts val="600"/>
              </a:spcBef>
              <a:spcAft>
                <a:spcPts val="0"/>
              </a:spcAft>
              <a:buSzPts val="1600"/>
              <a:buChar char="•"/>
            </a:pPr>
            <a:r>
              <a:rPr lang="en-US" sz="1600" b="1" dirty="0">
                <a:solidFill>
                  <a:srgbClr val="FF0000"/>
                </a:solidFill>
              </a:rPr>
              <a:t>If uniform conflicts, home team must change or wear pinnies.  </a:t>
            </a:r>
            <a:r>
              <a:rPr lang="en-US" sz="1600" dirty="0">
                <a:solidFill>
                  <a:srgbClr val="003760"/>
                </a:solidFill>
              </a:rPr>
              <a:t>Pinnies can be borrowed from either concession stand.</a:t>
            </a:r>
            <a:endParaRPr dirty="0"/>
          </a:p>
          <a:p>
            <a:pPr marL="342900" lvl="0" indent="-228600" algn="l" rtl="0">
              <a:lnSpc>
                <a:spcPct val="80000"/>
              </a:lnSpc>
              <a:spcBef>
                <a:spcPts val="600"/>
              </a:spcBef>
              <a:spcAft>
                <a:spcPts val="0"/>
              </a:spcAft>
              <a:buSzPts val="2000"/>
              <a:buChar char="•"/>
            </a:pPr>
            <a:r>
              <a:rPr lang="en-US" sz="2000" b="1" dirty="0">
                <a:solidFill>
                  <a:srgbClr val="003760"/>
                </a:solidFill>
              </a:rPr>
              <a:t>Game reports from </a:t>
            </a:r>
            <a:r>
              <a:rPr lang="en-US" sz="2000" b="1" dirty="0" err="1">
                <a:solidFill>
                  <a:srgbClr val="003760"/>
                </a:solidFill>
              </a:rPr>
              <a:t>Gotsport</a:t>
            </a:r>
            <a:r>
              <a:rPr lang="en-US" sz="2000" b="1" dirty="0">
                <a:solidFill>
                  <a:srgbClr val="003760"/>
                </a:solidFill>
              </a:rPr>
              <a:t> for U9+ age groups</a:t>
            </a:r>
            <a:endParaRPr dirty="0"/>
          </a:p>
          <a:p>
            <a:pPr marL="342900" lvl="0" indent="-228600" algn="l" rtl="0">
              <a:lnSpc>
                <a:spcPct val="80000"/>
              </a:lnSpc>
              <a:spcBef>
                <a:spcPts val="600"/>
              </a:spcBef>
              <a:spcAft>
                <a:spcPts val="0"/>
              </a:spcAft>
              <a:buSzPts val="1600"/>
              <a:buChar char="•"/>
            </a:pPr>
            <a:r>
              <a:rPr lang="en-US" sz="1600" dirty="0">
                <a:solidFill>
                  <a:srgbClr val="003760"/>
                </a:solidFill>
              </a:rPr>
              <a:t>Spirit of the Game (6 goal differential – don’t celebrate others misfortune)</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You get no additional points in rank for more goals, there is a max</a:t>
            </a:r>
            <a:endParaRPr dirty="0"/>
          </a:p>
          <a:p>
            <a:pPr marL="342900" lvl="0" indent="-228600" algn="l" rtl="0">
              <a:lnSpc>
                <a:spcPct val="80000"/>
              </a:lnSpc>
              <a:spcBef>
                <a:spcPts val="600"/>
              </a:spcBef>
              <a:spcAft>
                <a:spcPts val="0"/>
              </a:spcAft>
              <a:buSzPts val="1600"/>
              <a:buChar char="•"/>
            </a:pPr>
            <a:r>
              <a:rPr lang="en-US" sz="1600" dirty="0">
                <a:solidFill>
                  <a:srgbClr val="003760"/>
                </a:solidFill>
              </a:rPr>
              <a:t>Home Team enters score in </a:t>
            </a:r>
            <a:r>
              <a:rPr lang="en-US" sz="1600" dirty="0" err="1">
                <a:solidFill>
                  <a:srgbClr val="003760"/>
                </a:solidFill>
              </a:rPr>
              <a:t>Gotsport</a:t>
            </a:r>
            <a:r>
              <a:rPr lang="en-US" sz="1600" dirty="0">
                <a:solidFill>
                  <a:srgbClr val="003760"/>
                </a:solidFill>
              </a:rPr>
              <a:t> within 48 hours. </a:t>
            </a:r>
            <a:endParaRPr sz="1600" dirty="0">
              <a:solidFill>
                <a:srgbClr val="003760"/>
              </a:solidFill>
            </a:endParaRPr>
          </a:p>
          <a:p>
            <a:pPr marL="640080" lvl="1" indent="-228600" algn="l" rtl="0">
              <a:lnSpc>
                <a:spcPct val="80000"/>
              </a:lnSpc>
              <a:spcBef>
                <a:spcPts val="600"/>
              </a:spcBef>
              <a:spcAft>
                <a:spcPts val="0"/>
              </a:spcAft>
              <a:buSzPts val="1600"/>
              <a:buChar char="•"/>
            </a:pPr>
            <a:r>
              <a:rPr lang="en-US" sz="1600" dirty="0">
                <a:solidFill>
                  <a:srgbClr val="003760"/>
                </a:solidFill>
              </a:rPr>
              <a:t>If home team doesn’t do so within 48 hours, you may enter them.  Any errors, notify your Commissioner</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DO NOT enter forfeits – tell Commissioner</a:t>
            </a:r>
            <a:endParaRPr dirty="0"/>
          </a:p>
          <a:p>
            <a:pPr marL="342900" lvl="0" indent="-228600" algn="l" rtl="0">
              <a:lnSpc>
                <a:spcPct val="80000"/>
              </a:lnSpc>
              <a:spcBef>
                <a:spcPts val="600"/>
              </a:spcBef>
              <a:spcAft>
                <a:spcPts val="0"/>
              </a:spcAft>
              <a:buSzPts val="1600"/>
              <a:buChar char="•"/>
            </a:pPr>
            <a:endParaRPr lang="en-US" sz="1600" dirty="0">
              <a:solidFill>
                <a:srgbClr val="003760"/>
              </a:solidFill>
            </a:endParaRPr>
          </a:p>
          <a:p>
            <a:pPr marL="342900" lvl="0" indent="-228600" algn="l" rtl="0">
              <a:lnSpc>
                <a:spcPct val="80000"/>
              </a:lnSpc>
              <a:spcBef>
                <a:spcPts val="600"/>
              </a:spcBef>
              <a:spcAft>
                <a:spcPts val="0"/>
              </a:spcAft>
              <a:buSzPts val="1600"/>
              <a:buChar char="•"/>
            </a:pPr>
            <a:r>
              <a:rPr lang="en-US" sz="1600" dirty="0">
                <a:solidFill>
                  <a:srgbClr val="003760"/>
                </a:solidFill>
              </a:rPr>
              <a:t>Issues/questions:</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Find a Field Monitor</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Contact your age group Commissioner</a:t>
            </a:r>
            <a:endParaRPr dirty="0"/>
          </a:p>
          <a:p>
            <a:pPr marL="914400" lvl="2" indent="-228600" algn="l" rtl="0">
              <a:lnSpc>
                <a:spcPct val="80000"/>
              </a:lnSpc>
              <a:spcBef>
                <a:spcPts val="600"/>
              </a:spcBef>
              <a:spcAft>
                <a:spcPts val="0"/>
              </a:spcAft>
              <a:buSzPts val="1400"/>
              <a:buChar char="•"/>
            </a:pPr>
            <a:r>
              <a:rPr lang="en-US" sz="1400" dirty="0">
                <a:solidFill>
                  <a:srgbClr val="003760"/>
                </a:solidFill>
              </a:rPr>
              <a:t>All concerns must be documented and submitted to the age group commissioner</a:t>
            </a:r>
            <a:endParaRPr dirty="0"/>
          </a:p>
          <a:p>
            <a:pPr marL="914400" lvl="2" indent="-228600" algn="l" rtl="0">
              <a:lnSpc>
                <a:spcPct val="80000"/>
              </a:lnSpc>
              <a:spcBef>
                <a:spcPts val="600"/>
              </a:spcBef>
              <a:spcAft>
                <a:spcPts val="0"/>
              </a:spcAft>
              <a:buSzPts val="1400"/>
              <a:buChar char="•"/>
            </a:pPr>
            <a:r>
              <a:rPr lang="en-US" sz="1400" dirty="0">
                <a:solidFill>
                  <a:srgbClr val="003760"/>
                </a:solidFill>
              </a:rPr>
              <a:t>No on-park disputes with referees are tolerated, please allow</a:t>
            </a:r>
            <a:endParaRPr dirty="0"/>
          </a:p>
          <a:p>
            <a:pPr marL="685800" lvl="2" indent="0" algn="l" rtl="0">
              <a:lnSpc>
                <a:spcPct val="80000"/>
              </a:lnSpc>
              <a:spcBef>
                <a:spcPts val="600"/>
              </a:spcBef>
              <a:spcAft>
                <a:spcPts val="0"/>
              </a:spcAft>
              <a:buSzPts val="1400"/>
              <a:buNone/>
            </a:pPr>
            <a:r>
              <a:rPr lang="en-US" sz="1400" dirty="0">
                <a:solidFill>
                  <a:srgbClr val="003760"/>
                </a:solidFill>
              </a:rPr>
              <a:t>     your Commissioner to address matter with referee director and board</a:t>
            </a:r>
            <a:endParaRPr dirty="0"/>
          </a:p>
          <a:p>
            <a:pPr marL="304800" lvl="0" indent="-203200" algn="l" rtl="0">
              <a:lnSpc>
                <a:spcPct val="90000"/>
              </a:lnSpc>
              <a:spcBef>
                <a:spcPts val="0"/>
              </a:spcBef>
              <a:spcAft>
                <a:spcPts val="0"/>
              </a:spcAft>
              <a:buSzPts val="1600"/>
              <a:buNone/>
            </a:pPr>
            <a:endParaRPr sz="1600" dirty="0">
              <a:solidFill>
                <a:srgbClr val="003760"/>
              </a:solidFill>
            </a:endParaRPr>
          </a:p>
          <a:p>
            <a:pPr marL="0" lvl="0" indent="0" algn="l" rtl="0">
              <a:lnSpc>
                <a:spcPct val="90000"/>
              </a:lnSpc>
              <a:spcBef>
                <a:spcPts val="0"/>
              </a:spcBef>
              <a:spcAft>
                <a:spcPts val="0"/>
              </a:spcAft>
              <a:buSzPts val="1600"/>
              <a:buNone/>
            </a:pPr>
            <a:r>
              <a:rPr lang="en-US" sz="1600" b="1" dirty="0">
                <a:solidFill>
                  <a:srgbClr val="FF0000"/>
                </a:solidFill>
              </a:rPr>
              <a:t> </a:t>
            </a:r>
            <a:endParaRPr sz="1600" dirty="0"/>
          </a:p>
        </p:txBody>
      </p:sp>
      <p:pic>
        <p:nvPicPr>
          <p:cNvPr id="185" name="Google Shape;185;p10" descr="C:\Users\Lisa\AppData\Local\Microsoft\Windows\Temporary Internet Files\Content.IE5\VW8AKLSA\120px-Soccer_ball.svg[1].png"/>
          <p:cNvPicPr preferRelativeResize="0"/>
          <p:nvPr/>
        </p:nvPicPr>
        <p:blipFill rotWithShape="1">
          <a:blip r:embed="rId3">
            <a:alphaModFix/>
          </a:blip>
          <a:srcRect/>
          <a:stretch/>
        </p:blipFill>
        <p:spPr>
          <a:xfrm>
            <a:off x="6705600" y="3962400"/>
            <a:ext cx="1066800" cy="1066800"/>
          </a:xfrm>
          <a:prstGeom prst="rect">
            <a:avLst/>
          </a:prstGeom>
          <a:noFill/>
          <a:ln>
            <a:noFill/>
          </a:ln>
          <a:effectLst>
            <a:outerShdw blurRad="50800" dist="38100" dir="8100000" algn="tr" rotWithShape="0">
              <a:srgbClr val="000000">
                <a:alpha val="40000"/>
              </a:srgbClr>
            </a:outerShdw>
          </a:effectLst>
        </p:spPr>
      </p:pic>
      <p:sp>
        <p:nvSpPr>
          <p:cNvPr id="186" name="Google Shape;186;p10"/>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r>
              <a:rPr lang="en-US" sz="3500" b="1" i="0" u="none" strike="noStrike" cap="none">
                <a:solidFill>
                  <a:srgbClr val="002948"/>
                </a:solidFill>
                <a:latin typeface="Book Antiqua"/>
                <a:ea typeface="Book Antiqua"/>
                <a:cs typeface="Book Antiqua"/>
                <a:sym typeface="Book Antiqua"/>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p:nvPr/>
        </p:nvSpPr>
        <p:spPr>
          <a:xfrm>
            <a:off x="8551863" y="6442074"/>
            <a:ext cx="439738" cy="2839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11</a:t>
            </a:fld>
            <a:endParaRPr sz="1400" b="0" i="0" u="none" strike="noStrike" cap="none" dirty="0">
              <a:solidFill>
                <a:schemeClr val="dk1"/>
              </a:solidFill>
              <a:latin typeface="Arial"/>
              <a:ea typeface="Arial"/>
              <a:cs typeface="Arial"/>
              <a:sym typeface="Arial"/>
            </a:endParaRPr>
          </a:p>
        </p:txBody>
      </p:sp>
      <p:sp>
        <p:nvSpPr>
          <p:cNvPr id="192" name="Google Shape;192;p9"/>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POCKET REFERENCE GUIDE</a:t>
            </a:r>
            <a:endParaRPr/>
          </a:p>
        </p:txBody>
      </p:sp>
      <p:sp>
        <p:nvSpPr>
          <p:cNvPr id="193" name="Google Shape;193;p9"/>
          <p:cNvSpPr txBox="1">
            <a:spLocks noGrp="1"/>
          </p:cNvSpPr>
          <p:nvPr>
            <p:ph type="body" idx="1"/>
          </p:nvPr>
        </p:nvSpPr>
        <p:spPr>
          <a:xfrm>
            <a:off x="304801" y="1219200"/>
            <a:ext cx="8686800" cy="5362575"/>
          </a:xfrm>
          <a:prstGeom prst="rect">
            <a:avLst/>
          </a:prstGeom>
          <a:noFill/>
          <a:ln>
            <a:noFill/>
          </a:ln>
        </p:spPr>
        <p:txBody>
          <a:bodyPr spcFirstLastPara="1" wrap="square" lIns="91425" tIns="45700" rIns="91425" bIns="45700" anchor="t" anchorCtr="0">
            <a:normAutofit/>
          </a:bodyPr>
          <a:lstStyle/>
          <a:p>
            <a:pPr marL="304800" lvl="0" indent="-203200" algn="l" rtl="0">
              <a:lnSpc>
                <a:spcPct val="90000"/>
              </a:lnSpc>
              <a:spcBef>
                <a:spcPts val="0"/>
              </a:spcBef>
              <a:spcAft>
                <a:spcPts val="0"/>
              </a:spcAft>
              <a:buSzPts val="1600"/>
              <a:buNone/>
            </a:pPr>
            <a:endParaRPr sz="1600">
              <a:solidFill>
                <a:srgbClr val="003760"/>
              </a:solidFill>
            </a:endParaRPr>
          </a:p>
          <a:p>
            <a:pPr marL="0" lvl="0" indent="0" algn="l" rtl="0">
              <a:lnSpc>
                <a:spcPct val="90000"/>
              </a:lnSpc>
              <a:spcBef>
                <a:spcPts val="0"/>
              </a:spcBef>
              <a:spcAft>
                <a:spcPts val="0"/>
              </a:spcAft>
              <a:buSzPts val="1600"/>
              <a:buNone/>
            </a:pPr>
            <a:r>
              <a:rPr lang="en-US" sz="1600" b="1">
                <a:solidFill>
                  <a:srgbClr val="FF0000"/>
                </a:solidFill>
              </a:rPr>
              <a:t> </a:t>
            </a:r>
            <a:endParaRPr sz="1600"/>
          </a:p>
        </p:txBody>
      </p:sp>
      <p:sp>
        <p:nvSpPr>
          <p:cNvPr id="194" name="Google Shape;194;p9"/>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r>
              <a:rPr lang="en-US" sz="3500" b="1" i="0" u="none" strike="noStrike" cap="none">
                <a:solidFill>
                  <a:srgbClr val="002948"/>
                </a:solidFill>
                <a:latin typeface="Book Antiqua"/>
                <a:ea typeface="Book Antiqua"/>
                <a:cs typeface="Book Antiqua"/>
                <a:sym typeface="Book Antiqua"/>
              </a:rPr>
              <a:t> </a:t>
            </a:r>
            <a:endParaRPr/>
          </a:p>
        </p:txBody>
      </p:sp>
      <p:pic>
        <p:nvPicPr>
          <p:cNvPr id="4" name="Picture 3">
            <a:extLst>
              <a:ext uri="{FF2B5EF4-FFF2-40B4-BE49-F238E27FC236}">
                <a16:creationId xmlns:a16="http://schemas.microsoft.com/office/drawing/2014/main" id="{A4A97BA4-FF14-13B0-00EB-F27FC8BA73A0}"/>
              </a:ext>
            </a:extLst>
          </p:cNvPr>
          <p:cNvPicPr>
            <a:picLocks noChangeAspect="1"/>
          </p:cNvPicPr>
          <p:nvPr/>
        </p:nvPicPr>
        <p:blipFill>
          <a:blip r:embed="rId3"/>
          <a:stretch>
            <a:fillRect/>
          </a:stretch>
        </p:blipFill>
        <p:spPr>
          <a:xfrm>
            <a:off x="304800" y="1163496"/>
            <a:ext cx="8171688" cy="54739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13b956aab6_1_7"/>
          <p:cNvSpPr txBox="1"/>
          <p:nvPr/>
        </p:nvSpPr>
        <p:spPr>
          <a:xfrm>
            <a:off x="8551863" y="6442075"/>
            <a:ext cx="439738" cy="1832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12</a:t>
            </a:fld>
            <a:endParaRPr sz="1400" b="0" i="0" u="none" strike="noStrike" cap="none">
              <a:solidFill>
                <a:schemeClr val="dk1"/>
              </a:solidFill>
              <a:latin typeface="Arial"/>
              <a:ea typeface="Arial"/>
              <a:cs typeface="Arial"/>
              <a:sym typeface="Arial"/>
            </a:endParaRPr>
          </a:p>
        </p:txBody>
      </p:sp>
      <p:sp>
        <p:nvSpPr>
          <p:cNvPr id="201" name="Google Shape;201;g113b956aab6_1_7"/>
          <p:cNvSpPr txBox="1">
            <a:spLocks noGrp="1"/>
          </p:cNvSpPr>
          <p:nvPr>
            <p:ph type="title"/>
          </p:nvPr>
        </p:nvSpPr>
        <p:spPr>
          <a:xfrm>
            <a:off x="490935" y="228600"/>
            <a:ext cx="8260800" cy="846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League Play</a:t>
            </a:r>
            <a:endParaRPr/>
          </a:p>
        </p:txBody>
      </p:sp>
      <p:sp>
        <p:nvSpPr>
          <p:cNvPr id="202" name="Google Shape;202;g113b956aab6_1_7"/>
          <p:cNvSpPr txBox="1">
            <a:spLocks noGrp="1"/>
          </p:cNvSpPr>
          <p:nvPr>
            <p:ph type="body" idx="1"/>
          </p:nvPr>
        </p:nvSpPr>
        <p:spPr>
          <a:xfrm>
            <a:off x="304801" y="1219200"/>
            <a:ext cx="8686800" cy="53625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US" sz="1800" b="1" dirty="0">
                <a:solidFill>
                  <a:srgbClr val="003760"/>
                </a:solidFill>
              </a:rPr>
              <a:t>League Play &amp; Locations</a:t>
            </a:r>
            <a:endParaRPr dirty="0"/>
          </a:p>
          <a:p>
            <a:pPr marL="342900" lvl="0" indent="0" algn="l" rtl="0">
              <a:lnSpc>
                <a:spcPct val="80000"/>
              </a:lnSpc>
              <a:spcBef>
                <a:spcPts val="600"/>
              </a:spcBef>
              <a:spcAft>
                <a:spcPts val="0"/>
              </a:spcAft>
              <a:buNone/>
            </a:pPr>
            <a:endParaRPr dirty="0">
              <a:solidFill>
                <a:schemeClr val="dk1"/>
              </a:solidFill>
            </a:endParaRPr>
          </a:p>
          <a:p>
            <a:pPr marL="342900" lvl="0" indent="-228600" algn="l" rtl="0">
              <a:lnSpc>
                <a:spcPct val="80000"/>
              </a:lnSpc>
              <a:spcBef>
                <a:spcPts val="600"/>
              </a:spcBef>
              <a:spcAft>
                <a:spcPts val="0"/>
              </a:spcAft>
              <a:buSzPts val="1600"/>
              <a:buChar char="•"/>
            </a:pPr>
            <a:r>
              <a:rPr lang="en-US" sz="1600" dirty="0">
                <a:solidFill>
                  <a:srgbClr val="003760"/>
                </a:solidFill>
              </a:rPr>
              <a:t>U5 - U8 – KSA vs KSA</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All games at KSA Soccer Complex</a:t>
            </a:r>
            <a:endParaRPr dirty="0"/>
          </a:p>
          <a:p>
            <a:pPr marL="342900" lvl="0" indent="0" algn="l" rtl="0">
              <a:lnSpc>
                <a:spcPct val="80000"/>
              </a:lnSpc>
              <a:spcBef>
                <a:spcPts val="600"/>
              </a:spcBef>
              <a:spcAft>
                <a:spcPts val="0"/>
              </a:spcAft>
              <a:buNone/>
            </a:pPr>
            <a:endParaRPr sz="1600" dirty="0">
              <a:solidFill>
                <a:srgbClr val="003760"/>
              </a:solidFill>
            </a:endParaRPr>
          </a:p>
          <a:p>
            <a:pPr marL="342900" lvl="0" indent="-228600" algn="l" rtl="0">
              <a:lnSpc>
                <a:spcPct val="80000"/>
              </a:lnSpc>
              <a:spcBef>
                <a:spcPts val="600"/>
              </a:spcBef>
              <a:spcAft>
                <a:spcPts val="0"/>
              </a:spcAft>
              <a:buSzPts val="1600"/>
              <a:buChar char="•"/>
            </a:pPr>
            <a:r>
              <a:rPr lang="en-US" sz="1600" dirty="0">
                <a:solidFill>
                  <a:srgbClr val="003760"/>
                </a:solidFill>
              </a:rPr>
              <a:t>U9-U19 - Northern Mid City Soccer League  </a:t>
            </a:r>
            <a:endParaRPr sz="1600" dirty="0">
              <a:solidFill>
                <a:srgbClr val="003760"/>
              </a:solidFill>
            </a:endParaRPr>
          </a:p>
          <a:p>
            <a:pPr marL="640080" lvl="1" indent="-228600" algn="l" rtl="0">
              <a:lnSpc>
                <a:spcPct val="80000"/>
              </a:lnSpc>
              <a:spcBef>
                <a:spcPts val="600"/>
              </a:spcBef>
              <a:spcAft>
                <a:spcPts val="0"/>
              </a:spcAft>
              <a:buSzPts val="1600"/>
              <a:buChar char="•"/>
            </a:pPr>
            <a:r>
              <a:rPr lang="en-US" sz="1600" dirty="0">
                <a:solidFill>
                  <a:srgbClr val="003760"/>
                </a:solidFill>
              </a:rPr>
              <a:t>At least 50% of games will be at the KSA Soccer Complex</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Up to 50% of games will be played at neighboring associations </a:t>
            </a:r>
            <a:endParaRPr dirty="0"/>
          </a:p>
          <a:p>
            <a:pPr marL="342900" lvl="0" indent="0" algn="l" rtl="0">
              <a:lnSpc>
                <a:spcPct val="80000"/>
              </a:lnSpc>
              <a:spcBef>
                <a:spcPts val="600"/>
              </a:spcBef>
              <a:spcAft>
                <a:spcPts val="0"/>
              </a:spcAft>
              <a:buNone/>
            </a:pPr>
            <a:endParaRPr sz="1600" dirty="0">
              <a:solidFill>
                <a:srgbClr val="003760"/>
              </a:solidFill>
            </a:endParaRPr>
          </a:p>
          <a:p>
            <a:pPr marL="342900" lvl="0" indent="-228600" algn="l" rtl="0">
              <a:lnSpc>
                <a:spcPct val="80000"/>
              </a:lnSpc>
              <a:spcBef>
                <a:spcPts val="600"/>
              </a:spcBef>
              <a:spcAft>
                <a:spcPts val="0"/>
              </a:spcAft>
              <a:buSzPts val="1600"/>
              <a:buChar char="•"/>
            </a:pPr>
            <a:r>
              <a:rPr lang="en-US" sz="1600" dirty="0">
                <a:solidFill>
                  <a:srgbClr val="003760"/>
                </a:solidFill>
              </a:rPr>
              <a:t>U11-U19 Players cannot play on multiple North Texas rosters even if they are in different leagues</a:t>
            </a:r>
            <a:endParaRPr sz="1600" dirty="0">
              <a:solidFill>
                <a:srgbClr val="003760"/>
              </a:solidFill>
            </a:endParaRPr>
          </a:p>
          <a:p>
            <a:pPr marL="640080" lvl="1" indent="-215900" algn="l" rtl="0">
              <a:lnSpc>
                <a:spcPct val="80000"/>
              </a:lnSpc>
              <a:spcBef>
                <a:spcPts val="600"/>
              </a:spcBef>
              <a:spcAft>
                <a:spcPts val="0"/>
              </a:spcAft>
              <a:buClr>
                <a:srgbClr val="003760"/>
              </a:buClr>
              <a:buSzPts val="1600"/>
              <a:buChar char="•"/>
            </a:pPr>
            <a:r>
              <a:rPr lang="en-US" sz="1600" dirty="0">
                <a:solidFill>
                  <a:srgbClr val="003760"/>
                </a:solidFill>
              </a:rPr>
              <a:t>No recreational team plus a competitive team</a:t>
            </a:r>
          </a:p>
          <a:p>
            <a:pPr marL="640080" lvl="1" indent="-215900" algn="l" rtl="0">
              <a:lnSpc>
                <a:spcPct val="80000"/>
              </a:lnSpc>
              <a:spcBef>
                <a:spcPts val="600"/>
              </a:spcBef>
              <a:spcAft>
                <a:spcPts val="0"/>
              </a:spcAft>
              <a:buClr>
                <a:srgbClr val="003760"/>
              </a:buClr>
              <a:buSzPts val="1600"/>
              <a:buChar char="•"/>
            </a:pPr>
            <a:r>
              <a:rPr lang="en-US" sz="1600" b="1" dirty="0">
                <a:solidFill>
                  <a:srgbClr val="003760"/>
                </a:solidFill>
              </a:rPr>
              <a:t>This includes any US club roster</a:t>
            </a:r>
            <a:endParaRPr sz="1600" b="1" dirty="0">
              <a:solidFill>
                <a:srgbClr val="003760"/>
              </a:solidFill>
            </a:endParaRPr>
          </a:p>
          <a:p>
            <a:pPr marL="304800" lvl="0" indent="-203200" algn="l" rtl="0">
              <a:lnSpc>
                <a:spcPct val="90000"/>
              </a:lnSpc>
              <a:spcBef>
                <a:spcPts val="0"/>
              </a:spcBef>
              <a:spcAft>
                <a:spcPts val="0"/>
              </a:spcAft>
              <a:buSzPts val="1600"/>
              <a:buNone/>
            </a:pPr>
            <a:endParaRPr sz="1600" dirty="0">
              <a:solidFill>
                <a:srgbClr val="003760"/>
              </a:solidFill>
            </a:endParaRPr>
          </a:p>
          <a:p>
            <a:pPr marL="0" lvl="0" indent="0" algn="l" rtl="0">
              <a:lnSpc>
                <a:spcPct val="90000"/>
              </a:lnSpc>
              <a:spcBef>
                <a:spcPts val="0"/>
              </a:spcBef>
              <a:spcAft>
                <a:spcPts val="0"/>
              </a:spcAft>
              <a:buSzPts val="1600"/>
              <a:buNone/>
            </a:pPr>
            <a:r>
              <a:rPr lang="en-US" sz="1600" b="1" dirty="0">
                <a:solidFill>
                  <a:srgbClr val="FF0000"/>
                </a:solidFill>
              </a:rPr>
              <a:t> </a:t>
            </a:r>
            <a:endParaRPr sz="1600" dirty="0"/>
          </a:p>
        </p:txBody>
      </p:sp>
      <p:pic>
        <p:nvPicPr>
          <p:cNvPr id="203" name="Google Shape;203;g113b956aab6_1_7" descr="C:\Users\Lisa\AppData\Local\Microsoft\Windows\Temporary Internet Files\Content.IE5\VW8AKLSA\120px-Soccer_ball.svg[1].png"/>
          <p:cNvPicPr preferRelativeResize="0"/>
          <p:nvPr/>
        </p:nvPicPr>
        <p:blipFill rotWithShape="1">
          <a:blip r:embed="rId3">
            <a:alphaModFix/>
          </a:blip>
          <a:srcRect/>
          <a:stretch/>
        </p:blipFill>
        <p:spPr>
          <a:xfrm>
            <a:off x="3734950" y="5514900"/>
            <a:ext cx="1066800" cy="1066800"/>
          </a:xfrm>
          <a:prstGeom prst="rect">
            <a:avLst/>
          </a:prstGeom>
          <a:noFill/>
          <a:ln>
            <a:noFill/>
          </a:ln>
          <a:effectLst>
            <a:outerShdw blurRad="50800" dist="38100" dir="8100000" algn="tr" rotWithShape="0">
              <a:srgbClr val="000000">
                <a:alpha val="40000"/>
              </a:srgbClr>
            </a:outerShdw>
          </a:effectLst>
        </p:spPr>
      </p:pic>
      <p:sp>
        <p:nvSpPr>
          <p:cNvPr id="204" name="Google Shape;204;g113b956aab6_1_7"/>
          <p:cNvSpPr txBox="1"/>
          <p:nvPr/>
        </p:nvSpPr>
        <p:spPr>
          <a:xfrm>
            <a:off x="342900" y="232650"/>
            <a:ext cx="8458200"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p:nvPr/>
        </p:nvSpPr>
        <p:spPr>
          <a:xfrm>
            <a:off x="8551863" y="6442075"/>
            <a:ext cx="396194" cy="1873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13</a:t>
            </a:fld>
            <a:endParaRPr sz="1400" b="0" i="0" u="none" strike="noStrike" cap="none" dirty="0">
              <a:solidFill>
                <a:schemeClr val="dk1"/>
              </a:solidFill>
              <a:latin typeface="Arial"/>
              <a:ea typeface="Arial"/>
              <a:cs typeface="Arial"/>
              <a:sym typeface="Arial"/>
            </a:endParaRPr>
          </a:p>
        </p:txBody>
      </p:sp>
      <p:sp>
        <p:nvSpPr>
          <p:cNvPr id="210" name="Google Shape;210;p11"/>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ZERO TOLERANCE</a:t>
            </a:r>
            <a:endParaRPr/>
          </a:p>
        </p:txBody>
      </p:sp>
      <p:sp>
        <p:nvSpPr>
          <p:cNvPr id="211" name="Google Shape;211;p11"/>
          <p:cNvSpPr txBox="1">
            <a:spLocks noGrp="1"/>
          </p:cNvSpPr>
          <p:nvPr>
            <p:ph type="body" idx="1"/>
          </p:nvPr>
        </p:nvSpPr>
        <p:spPr>
          <a:xfrm>
            <a:off x="372863" y="1219200"/>
            <a:ext cx="8313937" cy="536257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400"/>
              <a:buNone/>
            </a:pPr>
            <a:r>
              <a:rPr lang="en-US" sz="1400" b="1">
                <a:solidFill>
                  <a:srgbClr val="FF0000"/>
                </a:solidFill>
              </a:rPr>
              <a:t>Zero Tolerance Policy </a:t>
            </a:r>
            <a:r>
              <a:rPr lang="en-US" sz="1400" b="1">
                <a:solidFill>
                  <a:srgbClr val="003760"/>
                </a:solidFill>
              </a:rPr>
              <a:t>– KSA Standards are to provide a peaceful playing environment  </a:t>
            </a:r>
            <a:endParaRPr/>
          </a:p>
          <a:p>
            <a:pPr marL="0" lvl="0" indent="0" algn="l" rtl="0">
              <a:lnSpc>
                <a:spcPct val="90000"/>
              </a:lnSpc>
              <a:spcBef>
                <a:spcPts val="0"/>
              </a:spcBef>
              <a:spcAft>
                <a:spcPts val="0"/>
              </a:spcAft>
              <a:buSzPts val="1400"/>
              <a:buNone/>
            </a:pPr>
            <a:r>
              <a:rPr lang="en-US" sz="1400">
                <a:solidFill>
                  <a:srgbClr val="003760"/>
                </a:solidFill>
              </a:rPr>
              <a:t>Yelling at, belittling, not following instructions from a referee  or game official; or any other form of dissent toward any game official will result in an Appeals and Disciplinary Hearing, before the KSA Board</a:t>
            </a:r>
            <a:endParaRPr/>
          </a:p>
          <a:p>
            <a:pPr marL="114300" lvl="0" indent="0" algn="l" rtl="0">
              <a:lnSpc>
                <a:spcPct val="90000"/>
              </a:lnSpc>
              <a:spcBef>
                <a:spcPts val="280"/>
              </a:spcBef>
              <a:spcAft>
                <a:spcPts val="0"/>
              </a:spcAft>
              <a:buSzPts val="1400"/>
              <a:buNone/>
            </a:pPr>
            <a:endParaRPr sz="1400">
              <a:solidFill>
                <a:srgbClr val="003760"/>
              </a:solidFill>
            </a:endParaRPr>
          </a:p>
          <a:p>
            <a:pPr marL="342900" lvl="0" indent="-228600" algn="l" rtl="0">
              <a:lnSpc>
                <a:spcPct val="90000"/>
              </a:lnSpc>
              <a:spcBef>
                <a:spcPts val="280"/>
              </a:spcBef>
              <a:spcAft>
                <a:spcPts val="0"/>
              </a:spcAft>
              <a:buSzPts val="1400"/>
              <a:buChar char="•"/>
            </a:pPr>
            <a:r>
              <a:rPr lang="en-US" sz="1400" b="1" i="1">
                <a:solidFill>
                  <a:srgbClr val="003760"/>
                </a:solidFill>
              </a:rPr>
              <a:t>Coach is responsible for the conduct of parents</a:t>
            </a:r>
            <a:endParaRPr/>
          </a:p>
          <a:p>
            <a:pPr marL="114300" lvl="0" indent="0" algn="l" rtl="0">
              <a:lnSpc>
                <a:spcPct val="90000"/>
              </a:lnSpc>
              <a:spcBef>
                <a:spcPts val="280"/>
              </a:spcBef>
              <a:spcAft>
                <a:spcPts val="0"/>
              </a:spcAft>
              <a:buSzPts val="1400"/>
              <a:buNone/>
            </a:pPr>
            <a:endParaRPr sz="1400" b="1" i="1">
              <a:solidFill>
                <a:srgbClr val="003760"/>
              </a:solidFill>
            </a:endParaRPr>
          </a:p>
          <a:p>
            <a:pPr marL="342900" lvl="0" indent="-228600" algn="l" rtl="0">
              <a:lnSpc>
                <a:spcPct val="90000"/>
              </a:lnSpc>
              <a:spcBef>
                <a:spcPts val="280"/>
              </a:spcBef>
              <a:spcAft>
                <a:spcPts val="0"/>
              </a:spcAft>
              <a:buSzPts val="1400"/>
              <a:buChar char="•"/>
            </a:pPr>
            <a:r>
              <a:rPr lang="en-US" sz="1400" b="1">
                <a:solidFill>
                  <a:srgbClr val="003760"/>
                </a:solidFill>
              </a:rPr>
              <a:t>Disrespectful conduct such as confronting referees is an A/D violation</a:t>
            </a:r>
            <a:endParaRPr/>
          </a:p>
          <a:p>
            <a:pPr marL="640080" lvl="1" indent="-228600" algn="l" rtl="0">
              <a:lnSpc>
                <a:spcPct val="90000"/>
              </a:lnSpc>
              <a:spcBef>
                <a:spcPts val="280"/>
              </a:spcBef>
              <a:spcAft>
                <a:spcPts val="0"/>
              </a:spcAft>
              <a:buSzPts val="1400"/>
              <a:buChar char="•"/>
            </a:pPr>
            <a:r>
              <a:rPr lang="en-US" sz="1400">
                <a:solidFill>
                  <a:srgbClr val="003760"/>
                </a:solidFill>
              </a:rPr>
              <a:t>Violations can result in suspension of players, dismissal of coach, forfeit of game</a:t>
            </a:r>
            <a:endParaRPr/>
          </a:p>
          <a:p>
            <a:pPr marL="640080" lvl="1" indent="-228600" algn="l" rtl="0">
              <a:lnSpc>
                <a:spcPct val="90000"/>
              </a:lnSpc>
              <a:spcBef>
                <a:spcPts val="280"/>
              </a:spcBef>
              <a:spcAft>
                <a:spcPts val="0"/>
              </a:spcAft>
              <a:buSzPts val="1400"/>
              <a:buChar char="•"/>
            </a:pPr>
            <a:r>
              <a:rPr lang="en-US" sz="1400">
                <a:solidFill>
                  <a:srgbClr val="003760"/>
                </a:solidFill>
              </a:rPr>
              <a:t>Violations NOW may include YELLOW AND RED CARDS, as well as disciplinary action from verbal/written warnings, community service up to dismissal from coaching at KSA for the season or longer</a:t>
            </a:r>
            <a:endParaRPr/>
          </a:p>
          <a:p>
            <a:pPr marL="411480" lvl="1" indent="0" algn="l" rtl="0">
              <a:lnSpc>
                <a:spcPct val="90000"/>
              </a:lnSpc>
              <a:spcBef>
                <a:spcPts val="280"/>
              </a:spcBef>
              <a:spcAft>
                <a:spcPts val="0"/>
              </a:spcAft>
              <a:buSzPts val="1400"/>
              <a:buNone/>
            </a:pPr>
            <a:endParaRPr sz="1400">
              <a:solidFill>
                <a:srgbClr val="003760"/>
              </a:solidFill>
            </a:endParaRPr>
          </a:p>
          <a:p>
            <a:pPr marL="342900" lvl="0" indent="-228600" algn="l" rtl="0">
              <a:lnSpc>
                <a:spcPct val="90000"/>
              </a:lnSpc>
              <a:spcBef>
                <a:spcPts val="280"/>
              </a:spcBef>
              <a:spcAft>
                <a:spcPts val="0"/>
              </a:spcAft>
              <a:buSzPts val="1400"/>
              <a:buChar char="•"/>
            </a:pPr>
            <a:r>
              <a:rPr lang="en-US" sz="1400" b="1">
                <a:solidFill>
                  <a:srgbClr val="003760"/>
                </a:solidFill>
              </a:rPr>
              <a:t>Coaches must track cumulative yellow and red cards of players</a:t>
            </a:r>
            <a:endParaRPr/>
          </a:p>
          <a:p>
            <a:pPr marL="640080" lvl="1" indent="-228600" algn="l" rtl="0">
              <a:lnSpc>
                <a:spcPct val="90000"/>
              </a:lnSpc>
              <a:spcBef>
                <a:spcPts val="280"/>
              </a:spcBef>
              <a:spcAft>
                <a:spcPts val="0"/>
              </a:spcAft>
              <a:buSzPts val="1400"/>
              <a:buChar char="•"/>
            </a:pPr>
            <a:r>
              <a:rPr lang="en-US" sz="1400">
                <a:solidFill>
                  <a:srgbClr val="003760"/>
                </a:solidFill>
              </a:rPr>
              <a:t>Excessive red cards will result in player A/D hearing</a:t>
            </a:r>
            <a:endParaRPr/>
          </a:p>
          <a:p>
            <a:pPr marL="640080" lvl="1" indent="-228600" algn="l" rtl="0">
              <a:lnSpc>
                <a:spcPct val="90000"/>
              </a:lnSpc>
              <a:spcBef>
                <a:spcPts val="280"/>
              </a:spcBef>
              <a:spcAft>
                <a:spcPts val="0"/>
              </a:spcAft>
              <a:buSzPts val="1400"/>
              <a:buChar char="•"/>
            </a:pPr>
            <a:r>
              <a:rPr lang="en-US" sz="1400">
                <a:solidFill>
                  <a:srgbClr val="003760"/>
                </a:solidFill>
              </a:rPr>
              <a:t>Rules are available </a:t>
            </a:r>
            <a:r>
              <a:rPr lang="en-US" sz="1400" b="1" u="sng">
                <a:solidFill>
                  <a:srgbClr val="00B050"/>
                </a:solidFill>
              </a:rPr>
              <a:t>www.kellersoccer.net</a:t>
            </a:r>
            <a:r>
              <a:rPr lang="en-US" sz="1400"/>
              <a:t> </a:t>
            </a:r>
            <a:endParaRPr/>
          </a:p>
          <a:p>
            <a:pPr marL="640080" lvl="1" indent="-139700" algn="l" rtl="0">
              <a:lnSpc>
                <a:spcPct val="90000"/>
              </a:lnSpc>
              <a:spcBef>
                <a:spcPts val="280"/>
              </a:spcBef>
              <a:spcAft>
                <a:spcPts val="0"/>
              </a:spcAft>
              <a:buSzPts val="1400"/>
              <a:buNone/>
            </a:pPr>
            <a:endParaRPr sz="1400"/>
          </a:p>
          <a:p>
            <a:pPr marL="342900" lvl="0" indent="-228600" algn="l" rtl="0">
              <a:lnSpc>
                <a:spcPct val="80000"/>
              </a:lnSpc>
              <a:spcBef>
                <a:spcPts val="600"/>
              </a:spcBef>
              <a:spcAft>
                <a:spcPts val="0"/>
              </a:spcAft>
              <a:buSzPts val="1400"/>
              <a:buChar char="•"/>
            </a:pPr>
            <a:r>
              <a:rPr lang="en-US" sz="1400" b="1" i="1">
                <a:solidFill>
                  <a:srgbClr val="003760"/>
                </a:solidFill>
              </a:rPr>
              <a:t>Do not argue calls with referees (home or away)</a:t>
            </a:r>
            <a:endParaRPr/>
          </a:p>
          <a:p>
            <a:pPr marL="640080" lvl="1" indent="-228600" algn="l" rtl="0">
              <a:lnSpc>
                <a:spcPct val="80000"/>
              </a:lnSpc>
              <a:spcBef>
                <a:spcPts val="600"/>
              </a:spcBef>
              <a:spcAft>
                <a:spcPts val="0"/>
              </a:spcAft>
              <a:buSzPts val="1400"/>
              <a:buChar char="•"/>
            </a:pPr>
            <a:r>
              <a:rPr lang="en-US" sz="1400">
                <a:solidFill>
                  <a:srgbClr val="003760"/>
                </a:solidFill>
              </a:rPr>
              <a:t>Wait 24 hours</a:t>
            </a:r>
            <a:endParaRPr/>
          </a:p>
          <a:p>
            <a:pPr marL="640080" lvl="1" indent="-228600" algn="l" rtl="0">
              <a:lnSpc>
                <a:spcPct val="80000"/>
              </a:lnSpc>
              <a:spcBef>
                <a:spcPts val="600"/>
              </a:spcBef>
              <a:spcAft>
                <a:spcPts val="0"/>
              </a:spcAft>
              <a:buSzPts val="1400"/>
              <a:buChar char="•"/>
            </a:pPr>
            <a:r>
              <a:rPr lang="en-US" sz="1400">
                <a:solidFill>
                  <a:srgbClr val="003760"/>
                </a:solidFill>
              </a:rPr>
              <a:t>Coach ONLY write a formal report to the age group commissioner for review</a:t>
            </a:r>
            <a:endParaRPr/>
          </a:p>
          <a:p>
            <a:pPr marL="640080" lvl="1" indent="-228600" algn="l" rtl="0">
              <a:lnSpc>
                <a:spcPct val="80000"/>
              </a:lnSpc>
              <a:spcBef>
                <a:spcPts val="600"/>
              </a:spcBef>
              <a:spcAft>
                <a:spcPts val="0"/>
              </a:spcAft>
              <a:buSzPts val="1400"/>
              <a:buChar char="•"/>
            </a:pPr>
            <a:r>
              <a:rPr lang="en-US" sz="1400">
                <a:solidFill>
                  <a:srgbClr val="003760"/>
                </a:solidFill>
              </a:rPr>
              <a:t>Commissioner will address with the Director of Referees </a:t>
            </a:r>
            <a:endParaRPr/>
          </a:p>
          <a:p>
            <a:pPr marL="640080" lvl="1" indent="-228600" algn="l" rtl="0">
              <a:lnSpc>
                <a:spcPct val="80000"/>
              </a:lnSpc>
              <a:spcBef>
                <a:spcPts val="600"/>
              </a:spcBef>
              <a:spcAft>
                <a:spcPts val="0"/>
              </a:spcAft>
              <a:buSzPts val="1400"/>
              <a:buChar char="•"/>
            </a:pPr>
            <a:r>
              <a:rPr lang="en-US" sz="1400">
                <a:solidFill>
                  <a:srgbClr val="003760"/>
                </a:solidFill>
              </a:rPr>
              <a:t>Commissioner will report back to coach</a:t>
            </a:r>
            <a:endParaRPr/>
          </a:p>
          <a:p>
            <a:pPr marL="640080" lvl="1" indent="-228600" algn="l" rtl="0">
              <a:lnSpc>
                <a:spcPct val="80000"/>
              </a:lnSpc>
              <a:spcBef>
                <a:spcPts val="600"/>
              </a:spcBef>
              <a:spcAft>
                <a:spcPts val="0"/>
              </a:spcAft>
              <a:buSzPts val="1400"/>
              <a:buChar char="•"/>
            </a:pPr>
            <a:r>
              <a:rPr lang="en-US" sz="1400">
                <a:solidFill>
                  <a:srgbClr val="003760"/>
                </a:solidFill>
              </a:rPr>
              <a:t>KSA does not oversee other association referees</a:t>
            </a:r>
            <a:endParaRPr/>
          </a:p>
          <a:p>
            <a:pPr marL="914400" lvl="2" indent="-228600" algn="l" rtl="0">
              <a:lnSpc>
                <a:spcPct val="80000"/>
              </a:lnSpc>
              <a:spcBef>
                <a:spcPts val="600"/>
              </a:spcBef>
              <a:spcAft>
                <a:spcPts val="0"/>
              </a:spcAft>
              <a:buSzPts val="1400"/>
              <a:buChar char="•"/>
            </a:pPr>
            <a:r>
              <a:rPr lang="en-US" sz="1400">
                <a:solidFill>
                  <a:srgbClr val="003760"/>
                </a:solidFill>
              </a:rPr>
              <a:t>A/D Chair will forward written reports</a:t>
            </a:r>
            <a:endParaRPr/>
          </a:p>
          <a:p>
            <a:pPr marL="914400" lvl="2" indent="-139700" algn="l" rtl="0">
              <a:lnSpc>
                <a:spcPct val="90000"/>
              </a:lnSpc>
              <a:spcBef>
                <a:spcPts val="280"/>
              </a:spcBef>
              <a:spcAft>
                <a:spcPts val="0"/>
              </a:spcAft>
              <a:buSzPts val="1400"/>
              <a:buNone/>
            </a:pPr>
            <a:endParaRPr sz="1400"/>
          </a:p>
        </p:txBody>
      </p:sp>
      <p:pic>
        <p:nvPicPr>
          <p:cNvPr id="212" name="Google Shape;212;p11" descr="C:\Users\Lisa\AppData\Local\Microsoft\Windows\Temporary Internet Files\Content.IE5\VW8AKLSA\120px-Soccer_ball.svg[1].png"/>
          <p:cNvPicPr preferRelativeResize="0"/>
          <p:nvPr/>
        </p:nvPicPr>
        <p:blipFill rotWithShape="1">
          <a:blip r:embed="rId3">
            <a:alphaModFix/>
          </a:blip>
          <a:srcRect/>
          <a:stretch/>
        </p:blipFill>
        <p:spPr>
          <a:xfrm>
            <a:off x="6854081" y="5257800"/>
            <a:ext cx="1371600" cy="1371600"/>
          </a:xfrm>
          <a:prstGeom prst="rect">
            <a:avLst/>
          </a:prstGeom>
          <a:noFill/>
          <a:ln>
            <a:noFill/>
          </a:ln>
          <a:effectLst>
            <a:outerShdw blurRad="50800" dist="38100" dir="8100000" algn="tr" rotWithShape="0">
              <a:srgbClr val="000000">
                <a:alpha val="40000"/>
              </a:srgbClr>
            </a:outerShdw>
          </a:effectLst>
        </p:spPr>
      </p:pic>
      <p:sp>
        <p:nvSpPr>
          <p:cNvPr id="213" name="Google Shape;213;p11"/>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r>
              <a:rPr lang="en-US" sz="3500" b="1" i="0" u="none" strike="noStrike" cap="none">
                <a:solidFill>
                  <a:srgbClr val="002948"/>
                </a:solidFill>
                <a:latin typeface="Book Antiqua"/>
                <a:ea typeface="Book Antiqua"/>
                <a:cs typeface="Book Antiqua"/>
                <a:sym typeface="Book Antiqua"/>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p:nvPr/>
        </p:nvSpPr>
        <p:spPr>
          <a:xfrm>
            <a:off x="8551863" y="6442075"/>
            <a:ext cx="445833"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dirty="0">
              <a:solidFill>
                <a:schemeClr val="dk1"/>
              </a:solidFill>
              <a:latin typeface="Arial"/>
              <a:ea typeface="Arial"/>
              <a:cs typeface="Arial"/>
              <a:sym typeface="Arial"/>
            </a:endParaRPr>
          </a:p>
        </p:txBody>
      </p:sp>
      <p:sp>
        <p:nvSpPr>
          <p:cNvPr id="219" name="Google Shape;219;p12"/>
          <p:cNvSpPr txBox="1">
            <a:spLocks noGrp="1"/>
          </p:cNvSpPr>
          <p:nvPr>
            <p:ph type="title"/>
          </p:nvPr>
        </p:nvSpPr>
        <p:spPr>
          <a:xfrm>
            <a:off x="490936" y="228600"/>
            <a:ext cx="6900466"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REFEREES</a:t>
            </a:r>
            <a:endParaRPr/>
          </a:p>
        </p:txBody>
      </p:sp>
      <p:sp>
        <p:nvSpPr>
          <p:cNvPr id="220" name="Google Shape;220;p12"/>
          <p:cNvSpPr txBox="1">
            <a:spLocks noGrp="1"/>
          </p:cNvSpPr>
          <p:nvPr>
            <p:ph type="body" idx="1"/>
          </p:nvPr>
        </p:nvSpPr>
        <p:spPr>
          <a:xfrm>
            <a:off x="348343" y="1143000"/>
            <a:ext cx="8567057" cy="557847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600"/>
              <a:buNone/>
            </a:pPr>
            <a:r>
              <a:rPr lang="en-US" sz="1600" b="1" dirty="0">
                <a:solidFill>
                  <a:srgbClr val="003760"/>
                </a:solidFill>
              </a:rPr>
              <a:t>We are developing referees like you are developing players</a:t>
            </a:r>
            <a:endParaRPr dirty="0"/>
          </a:p>
          <a:p>
            <a:pPr marL="285750" lvl="0" indent="-285750" algn="l" rtl="0">
              <a:lnSpc>
                <a:spcPct val="80000"/>
              </a:lnSpc>
              <a:spcBef>
                <a:spcPts val="0"/>
              </a:spcBef>
              <a:spcAft>
                <a:spcPts val="0"/>
              </a:spcAft>
              <a:buSzPts val="1400"/>
              <a:buChar char="•"/>
            </a:pPr>
            <a:r>
              <a:rPr lang="en-US" sz="1400" dirty="0">
                <a:solidFill>
                  <a:srgbClr val="003760"/>
                </a:solidFill>
              </a:rPr>
              <a:t>They are learning to be refs</a:t>
            </a:r>
            <a:endParaRPr dirty="0"/>
          </a:p>
          <a:p>
            <a:pPr marL="285750" lvl="0" indent="-285750" algn="l" rtl="0">
              <a:lnSpc>
                <a:spcPct val="80000"/>
              </a:lnSpc>
              <a:spcBef>
                <a:spcPts val="0"/>
              </a:spcBef>
              <a:spcAft>
                <a:spcPts val="0"/>
              </a:spcAft>
              <a:buSzPts val="1400"/>
              <a:buChar char="•"/>
            </a:pPr>
            <a:r>
              <a:rPr lang="en-US" sz="1400" dirty="0">
                <a:solidFill>
                  <a:srgbClr val="003760"/>
                </a:solidFill>
              </a:rPr>
              <a:t>We are having to identify and develop referees from single ref to three person crews</a:t>
            </a:r>
            <a:endParaRPr sz="1600" dirty="0">
              <a:solidFill>
                <a:srgbClr val="003760"/>
              </a:solidFill>
            </a:endParaRPr>
          </a:p>
          <a:p>
            <a:pPr marL="0" lvl="0" indent="0" algn="l" rtl="0">
              <a:lnSpc>
                <a:spcPct val="80000"/>
              </a:lnSpc>
              <a:spcBef>
                <a:spcPts val="0"/>
              </a:spcBef>
              <a:spcAft>
                <a:spcPts val="0"/>
              </a:spcAft>
              <a:buSzPts val="1600"/>
              <a:buNone/>
            </a:pPr>
            <a:endParaRPr sz="1600" b="1" dirty="0">
              <a:solidFill>
                <a:srgbClr val="003760"/>
              </a:solidFill>
            </a:endParaRPr>
          </a:p>
          <a:p>
            <a:pPr marL="0" lvl="0" indent="0" algn="l" rtl="0">
              <a:lnSpc>
                <a:spcPct val="80000"/>
              </a:lnSpc>
              <a:spcBef>
                <a:spcPts val="0"/>
              </a:spcBef>
              <a:spcAft>
                <a:spcPts val="0"/>
              </a:spcAft>
              <a:buSzPts val="2000"/>
              <a:buNone/>
            </a:pPr>
            <a:endParaRPr lang="en-US" sz="2000" b="1" dirty="0">
              <a:solidFill>
                <a:srgbClr val="003760"/>
              </a:solidFill>
            </a:endParaRPr>
          </a:p>
          <a:p>
            <a:pPr marL="0" lvl="0" indent="0" algn="l" rtl="0">
              <a:lnSpc>
                <a:spcPct val="80000"/>
              </a:lnSpc>
              <a:spcBef>
                <a:spcPts val="0"/>
              </a:spcBef>
              <a:spcAft>
                <a:spcPts val="0"/>
              </a:spcAft>
              <a:buSzPts val="2000"/>
              <a:buNone/>
            </a:pPr>
            <a:r>
              <a:rPr lang="en-US" sz="2000" b="1" dirty="0">
                <a:solidFill>
                  <a:srgbClr val="003760"/>
                </a:solidFill>
              </a:rPr>
              <a:t>KSA Standards</a:t>
            </a:r>
            <a:endParaRPr dirty="0"/>
          </a:p>
          <a:p>
            <a:pPr marL="342900" lvl="0" indent="-228600" algn="l" rtl="0">
              <a:lnSpc>
                <a:spcPct val="80000"/>
              </a:lnSpc>
              <a:spcBef>
                <a:spcPts val="600"/>
              </a:spcBef>
              <a:spcAft>
                <a:spcPts val="0"/>
              </a:spcAft>
              <a:buSzPts val="1600"/>
              <a:buChar char="•"/>
            </a:pPr>
            <a:r>
              <a:rPr lang="en-US" sz="1600" b="1" u="sng" dirty="0">
                <a:solidFill>
                  <a:srgbClr val="FF0000"/>
                </a:solidFill>
              </a:rPr>
              <a:t>Zero Tolerance </a:t>
            </a:r>
            <a:r>
              <a:rPr lang="en-US" sz="1600" b="1" dirty="0">
                <a:solidFill>
                  <a:srgbClr val="FF0000"/>
                </a:solidFill>
              </a:rPr>
              <a:t>– Will be STRICTLY enforced!!  We, and US Youth Soccer as a whole, are losing referees at an alarming rate because of rude, screaming, disrespectful, degrading etc.,  coaches and parents!!! Please control yourself and your parents!! </a:t>
            </a:r>
            <a:endParaRPr dirty="0"/>
          </a:p>
          <a:p>
            <a:pPr marL="640080" lvl="1" indent="-228600" algn="l" rtl="0">
              <a:lnSpc>
                <a:spcPct val="80000"/>
              </a:lnSpc>
              <a:spcBef>
                <a:spcPts val="600"/>
              </a:spcBef>
              <a:spcAft>
                <a:spcPts val="0"/>
              </a:spcAft>
              <a:buSzPts val="1400"/>
              <a:buChar char="•"/>
            </a:pPr>
            <a:r>
              <a:rPr lang="en-US" sz="1400" b="1" dirty="0">
                <a:solidFill>
                  <a:srgbClr val="003760"/>
                </a:solidFill>
              </a:rPr>
              <a:t>Recreation league - no exceptions!</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It’s okay to ask questions – it’s not okay to challenge or threaten</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Screaming at referees is not going to make them better</a:t>
            </a:r>
            <a:endParaRPr dirty="0"/>
          </a:p>
          <a:p>
            <a:pPr marL="342900" lvl="0" indent="-228600" algn="l" rtl="0">
              <a:lnSpc>
                <a:spcPct val="80000"/>
              </a:lnSpc>
              <a:spcBef>
                <a:spcPts val="600"/>
              </a:spcBef>
              <a:spcAft>
                <a:spcPts val="0"/>
              </a:spcAft>
              <a:buSzPts val="1400"/>
              <a:buChar char="•"/>
            </a:pPr>
            <a:r>
              <a:rPr lang="en-US" sz="1400" b="1" dirty="0">
                <a:solidFill>
                  <a:srgbClr val="003760"/>
                </a:solidFill>
              </a:rPr>
              <a:t>Things that are okay to ask at half time or after game:</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Can you explain what you saw?....</a:t>
            </a:r>
            <a:r>
              <a:rPr lang="en-US" sz="1400" b="1" dirty="0">
                <a:solidFill>
                  <a:srgbClr val="003760"/>
                </a:solidFill>
              </a:rPr>
              <a:t>Thanks</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On that call (insert details) how did you see it play out?....</a:t>
            </a:r>
            <a:r>
              <a:rPr lang="en-US" sz="1400" b="1" dirty="0">
                <a:solidFill>
                  <a:srgbClr val="003760"/>
                </a:solidFill>
              </a:rPr>
              <a:t>OK Thanks</a:t>
            </a:r>
            <a:endParaRPr dirty="0"/>
          </a:p>
          <a:p>
            <a:pPr marL="342900" lvl="0" indent="-228600" algn="l" rtl="0">
              <a:lnSpc>
                <a:spcPct val="80000"/>
              </a:lnSpc>
              <a:spcBef>
                <a:spcPts val="600"/>
              </a:spcBef>
              <a:spcAft>
                <a:spcPts val="0"/>
              </a:spcAft>
              <a:buSzPts val="1400"/>
              <a:buChar char="•"/>
            </a:pPr>
            <a:r>
              <a:rPr lang="en-US" sz="1400" b="1" dirty="0">
                <a:solidFill>
                  <a:srgbClr val="003760"/>
                </a:solidFill>
              </a:rPr>
              <a:t>Not okay</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Maybe if we got some calls they wouldn’t foul so much!</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You need to call the game both ways!  </a:t>
            </a:r>
            <a:endParaRPr dirty="0"/>
          </a:p>
          <a:p>
            <a:pPr marL="342900" lvl="0" indent="-139700" algn="l" rtl="0">
              <a:lnSpc>
                <a:spcPct val="80000"/>
              </a:lnSpc>
              <a:spcBef>
                <a:spcPts val="600"/>
              </a:spcBef>
              <a:spcAft>
                <a:spcPts val="0"/>
              </a:spcAft>
              <a:buSzPts val="1400"/>
              <a:buNone/>
            </a:pPr>
            <a:endParaRPr sz="1400" dirty="0">
              <a:solidFill>
                <a:srgbClr val="003760"/>
              </a:solidFill>
            </a:endParaRPr>
          </a:p>
          <a:p>
            <a:pPr marL="640080" lvl="1" indent="-139700" algn="l" rtl="0">
              <a:lnSpc>
                <a:spcPct val="80000"/>
              </a:lnSpc>
              <a:spcBef>
                <a:spcPts val="600"/>
              </a:spcBef>
              <a:spcAft>
                <a:spcPts val="0"/>
              </a:spcAft>
              <a:buSzPts val="1400"/>
              <a:buNone/>
            </a:pPr>
            <a:endParaRPr sz="1400" dirty="0">
              <a:solidFill>
                <a:srgbClr val="003760"/>
              </a:solidFill>
            </a:endParaRPr>
          </a:p>
        </p:txBody>
      </p:sp>
      <p:sp>
        <p:nvSpPr>
          <p:cNvPr id="221" name="Google Shape;221;p12"/>
          <p:cNvSpPr txBox="1"/>
          <p:nvPr/>
        </p:nvSpPr>
        <p:spPr>
          <a:xfrm>
            <a:off x="419102" y="257175"/>
            <a:ext cx="7010400" cy="7620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pic>
        <p:nvPicPr>
          <p:cNvPr id="222" name="Google Shape;222;p12" descr="C:\Users\Lisa\AppData\Local\Microsoft\Windows\Temporary Internet Files\Content.IE5\VW8AKLSA\120px-Soccer_ball.svg[1].png"/>
          <p:cNvPicPr preferRelativeResize="0"/>
          <p:nvPr/>
        </p:nvPicPr>
        <p:blipFill rotWithShape="1">
          <a:blip r:embed="rId3">
            <a:alphaModFix/>
          </a:blip>
          <a:srcRect/>
          <a:stretch/>
        </p:blipFill>
        <p:spPr>
          <a:xfrm>
            <a:off x="7756127" y="252953"/>
            <a:ext cx="896938" cy="798024"/>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D644A792-A7C7-74F5-90EB-6ADF07A578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047B3A-5154-47B5-4C70-3DFEADCD60CD}"/>
              </a:ext>
            </a:extLst>
          </p:cNvPr>
          <p:cNvPicPr>
            <a:picLocks noChangeAspect="1"/>
          </p:cNvPicPr>
          <p:nvPr/>
        </p:nvPicPr>
        <p:blipFill>
          <a:blip r:embed="rId3"/>
          <a:stretch>
            <a:fillRect/>
          </a:stretch>
        </p:blipFill>
        <p:spPr>
          <a:xfrm>
            <a:off x="206150" y="1898407"/>
            <a:ext cx="8731699" cy="4730993"/>
          </a:xfrm>
          <a:prstGeom prst="rect">
            <a:avLst/>
          </a:prstGeom>
        </p:spPr>
      </p:pic>
      <p:sp>
        <p:nvSpPr>
          <p:cNvPr id="221" name="Google Shape;221;p12">
            <a:extLst>
              <a:ext uri="{FF2B5EF4-FFF2-40B4-BE49-F238E27FC236}">
                <a16:creationId xmlns:a16="http://schemas.microsoft.com/office/drawing/2014/main" id="{FCCDE7CC-65BA-D504-7480-2A76CCFCCC04}"/>
              </a:ext>
            </a:extLst>
          </p:cNvPr>
          <p:cNvSpPr txBox="1"/>
          <p:nvPr/>
        </p:nvSpPr>
        <p:spPr>
          <a:xfrm>
            <a:off x="419102" y="257175"/>
            <a:ext cx="7010400" cy="7620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
        <p:nvSpPr>
          <p:cNvPr id="218" name="Google Shape;218;p12">
            <a:extLst>
              <a:ext uri="{FF2B5EF4-FFF2-40B4-BE49-F238E27FC236}">
                <a16:creationId xmlns:a16="http://schemas.microsoft.com/office/drawing/2014/main" id="{B77D6B68-5AF8-56F2-A77B-944C89EAE1A4}"/>
              </a:ext>
            </a:extLst>
          </p:cNvPr>
          <p:cNvSpPr txBox="1"/>
          <p:nvPr/>
        </p:nvSpPr>
        <p:spPr>
          <a:xfrm>
            <a:off x="8551863" y="6442075"/>
            <a:ext cx="385986"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dirty="0">
              <a:solidFill>
                <a:schemeClr val="dk1"/>
              </a:solidFill>
              <a:latin typeface="Arial"/>
              <a:ea typeface="Arial"/>
              <a:cs typeface="Arial"/>
              <a:sym typeface="Arial"/>
            </a:endParaRPr>
          </a:p>
        </p:txBody>
      </p:sp>
      <p:sp>
        <p:nvSpPr>
          <p:cNvPr id="219" name="Google Shape;219;p12">
            <a:extLst>
              <a:ext uri="{FF2B5EF4-FFF2-40B4-BE49-F238E27FC236}">
                <a16:creationId xmlns:a16="http://schemas.microsoft.com/office/drawing/2014/main" id="{B32A3162-2969-776C-D62E-933CF330788D}"/>
              </a:ext>
            </a:extLst>
          </p:cNvPr>
          <p:cNvSpPr txBox="1">
            <a:spLocks noGrp="1"/>
          </p:cNvSpPr>
          <p:nvPr>
            <p:ph type="title"/>
          </p:nvPr>
        </p:nvSpPr>
        <p:spPr>
          <a:xfrm>
            <a:off x="490936" y="228600"/>
            <a:ext cx="6900466" cy="84633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2948"/>
              </a:buClr>
              <a:buSzPts val="3500"/>
              <a:buFont typeface="Book Antiqua"/>
              <a:buNone/>
            </a:pPr>
            <a:r>
              <a:rPr lang="en-US" b="1" dirty="0"/>
              <a:t>REFEREE ABUSE PREVENTION</a:t>
            </a:r>
            <a:endParaRPr dirty="0"/>
          </a:p>
        </p:txBody>
      </p:sp>
      <p:sp>
        <p:nvSpPr>
          <p:cNvPr id="220" name="Google Shape;220;p12">
            <a:extLst>
              <a:ext uri="{FF2B5EF4-FFF2-40B4-BE49-F238E27FC236}">
                <a16:creationId xmlns:a16="http://schemas.microsoft.com/office/drawing/2014/main" id="{AAB88542-F984-3FD9-AF6E-12AE3ED26AC1}"/>
              </a:ext>
            </a:extLst>
          </p:cNvPr>
          <p:cNvSpPr txBox="1">
            <a:spLocks noGrp="1"/>
          </p:cNvSpPr>
          <p:nvPr>
            <p:ph type="body" idx="1"/>
          </p:nvPr>
        </p:nvSpPr>
        <p:spPr>
          <a:xfrm>
            <a:off x="348343" y="1143000"/>
            <a:ext cx="8567057" cy="557847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600"/>
              <a:buNone/>
            </a:pPr>
            <a:r>
              <a:rPr lang="en-US" sz="1600" b="1" dirty="0">
                <a:solidFill>
                  <a:srgbClr val="003760"/>
                </a:solidFill>
              </a:rPr>
              <a:t>US Soccer Board effective March 2025</a:t>
            </a:r>
            <a:endParaRPr dirty="0"/>
          </a:p>
          <a:p>
            <a:pPr marL="285750" lvl="0" indent="-285750" algn="l" rtl="0">
              <a:lnSpc>
                <a:spcPct val="80000"/>
              </a:lnSpc>
              <a:spcBef>
                <a:spcPts val="0"/>
              </a:spcBef>
              <a:spcAft>
                <a:spcPts val="0"/>
              </a:spcAft>
              <a:buSzPts val="1400"/>
              <a:buChar char="•"/>
            </a:pPr>
            <a:r>
              <a:rPr lang="en-US" sz="1400" dirty="0">
                <a:solidFill>
                  <a:srgbClr val="003760"/>
                </a:solidFill>
              </a:rPr>
              <a:t>Due to continual abuse to referees</a:t>
            </a:r>
            <a:endParaRPr dirty="0"/>
          </a:p>
          <a:p>
            <a:pPr marL="285750" lvl="0" indent="-285750" algn="l" rtl="0">
              <a:lnSpc>
                <a:spcPct val="80000"/>
              </a:lnSpc>
              <a:spcBef>
                <a:spcPts val="0"/>
              </a:spcBef>
              <a:spcAft>
                <a:spcPts val="0"/>
              </a:spcAft>
              <a:buSzPts val="1400"/>
              <a:buChar char="•"/>
            </a:pPr>
            <a:r>
              <a:rPr lang="en-US" sz="1400" dirty="0">
                <a:solidFill>
                  <a:srgbClr val="003760"/>
                </a:solidFill>
              </a:rPr>
              <a:t>Goal is to have consistent tangible consequences</a:t>
            </a:r>
          </a:p>
          <a:p>
            <a:pPr marL="285750" lvl="0" indent="-285750" algn="l" rtl="0">
              <a:lnSpc>
                <a:spcPct val="80000"/>
              </a:lnSpc>
              <a:spcBef>
                <a:spcPts val="0"/>
              </a:spcBef>
              <a:spcAft>
                <a:spcPts val="0"/>
              </a:spcAft>
              <a:buSzPts val="1400"/>
              <a:buChar char="•"/>
            </a:pPr>
            <a:endParaRPr sz="1400" dirty="0">
              <a:solidFill>
                <a:srgbClr val="003760"/>
              </a:solidFill>
            </a:endParaRPr>
          </a:p>
        </p:txBody>
      </p:sp>
      <p:pic>
        <p:nvPicPr>
          <p:cNvPr id="222" name="Google Shape;222;p12" descr="C:\Users\Lisa\AppData\Local\Microsoft\Windows\Temporary Internet Files\Content.IE5\VW8AKLSA\120px-Soccer_ball.svg[1].png">
            <a:extLst>
              <a:ext uri="{FF2B5EF4-FFF2-40B4-BE49-F238E27FC236}">
                <a16:creationId xmlns:a16="http://schemas.microsoft.com/office/drawing/2014/main" id="{AD13C905-AD0F-FB84-AB1E-CB20E228F814}"/>
              </a:ext>
            </a:extLst>
          </p:cNvPr>
          <p:cNvPicPr preferRelativeResize="0"/>
          <p:nvPr/>
        </p:nvPicPr>
        <p:blipFill rotWithShape="1">
          <a:blip r:embed="rId4">
            <a:alphaModFix/>
          </a:blip>
          <a:srcRect/>
          <a:stretch/>
        </p:blipFill>
        <p:spPr>
          <a:xfrm>
            <a:off x="7756127" y="252953"/>
            <a:ext cx="896938" cy="798024"/>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70621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p:nvPr/>
        </p:nvSpPr>
        <p:spPr>
          <a:xfrm>
            <a:off x="8551863" y="6442075"/>
            <a:ext cx="40925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16</a:t>
            </a:fld>
            <a:endParaRPr sz="1400" b="0" i="0" u="none" strike="noStrike" cap="none" dirty="0">
              <a:solidFill>
                <a:schemeClr val="dk1"/>
              </a:solidFill>
              <a:latin typeface="Arial"/>
              <a:ea typeface="Arial"/>
              <a:cs typeface="Arial"/>
              <a:sym typeface="Arial"/>
            </a:endParaRPr>
          </a:p>
        </p:txBody>
      </p:sp>
      <p:sp>
        <p:nvSpPr>
          <p:cNvPr id="228" name="Google Shape;228;p13"/>
          <p:cNvSpPr txBox="1">
            <a:spLocks noGrp="1"/>
          </p:cNvSpPr>
          <p:nvPr>
            <p:ph type="title"/>
          </p:nvPr>
        </p:nvSpPr>
        <p:spPr>
          <a:xfrm>
            <a:off x="434859" y="136525"/>
            <a:ext cx="8404340"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GAME DAY LOGISTICS</a:t>
            </a:r>
            <a:endParaRPr/>
          </a:p>
        </p:txBody>
      </p:sp>
      <p:sp>
        <p:nvSpPr>
          <p:cNvPr id="229" name="Google Shape;229;p13"/>
          <p:cNvSpPr txBox="1">
            <a:spLocks noGrp="1"/>
          </p:cNvSpPr>
          <p:nvPr>
            <p:ph type="body" idx="1"/>
          </p:nvPr>
        </p:nvSpPr>
        <p:spPr>
          <a:xfrm>
            <a:off x="381000" y="1066800"/>
            <a:ext cx="8170863" cy="5867401"/>
          </a:xfrm>
          <a:prstGeom prst="rect">
            <a:avLst/>
          </a:prstGeom>
          <a:noFill/>
          <a:ln>
            <a:noFill/>
          </a:ln>
        </p:spPr>
        <p:txBody>
          <a:bodyPr spcFirstLastPara="1" wrap="square" lIns="91425" tIns="45700" rIns="91425" bIns="45700" anchor="t" anchorCtr="0">
            <a:noAutofit/>
          </a:bodyPr>
          <a:lstStyle/>
          <a:p>
            <a:pPr marL="304800" lvl="0" indent="-304800" algn="l" rtl="0">
              <a:lnSpc>
                <a:spcPct val="80000"/>
              </a:lnSpc>
              <a:spcBef>
                <a:spcPts val="0"/>
              </a:spcBef>
              <a:spcAft>
                <a:spcPts val="0"/>
              </a:spcAft>
              <a:buSzPts val="1600"/>
              <a:buChar char="•"/>
            </a:pPr>
            <a:r>
              <a:rPr lang="en-US" sz="1600" b="1" dirty="0">
                <a:solidFill>
                  <a:srgbClr val="003760"/>
                </a:solidFill>
              </a:rPr>
              <a:t>Game Locations  </a:t>
            </a:r>
            <a:r>
              <a:rPr lang="en-US" sz="1600" dirty="0">
                <a:solidFill>
                  <a:srgbClr val="003760"/>
                </a:solidFill>
              </a:rPr>
              <a:t>(KSA / NMCSL Fields)</a:t>
            </a:r>
            <a:endParaRPr dirty="0"/>
          </a:p>
          <a:p>
            <a:pPr marL="0" lvl="0" indent="0" algn="l" rtl="0">
              <a:lnSpc>
                <a:spcPct val="80000"/>
              </a:lnSpc>
              <a:spcBef>
                <a:spcPts val="0"/>
              </a:spcBef>
              <a:spcAft>
                <a:spcPts val="0"/>
              </a:spcAft>
              <a:buSzPts val="1600"/>
              <a:buNone/>
            </a:pPr>
            <a:endParaRPr sz="1600" dirty="0">
              <a:solidFill>
                <a:srgbClr val="003760"/>
              </a:solidFill>
            </a:endParaRPr>
          </a:p>
          <a:p>
            <a:pPr marL="304800" lvl="0" indent="-304800" algn="l" rtl="0">
              <a:lnSpc>
                <a:spcPct val="80000"/>
              </a:lnSpc>
              <a:spcBef>
                <a:spcPts val="700"/>
              </a:spcBef>
              <a:spcAft>
                <a:spcPts val="0"/>
              </a:spcAft>
              <a:buSzPts val="1600"/>
              <a:buChar char="•"/>
            </a:pPr>
            <a:r>
              <a:rPr lang="en-US" sz="1600" b="1" dirty="0">
                <a:solidFill>
                  <a:srgbClr val="003760"/>
                </a:solidFill>
              </a:rPr>
              <a:t>Rainouts, Reschedules – Real Time Updates:</a:t>
            </a:r>
            <a:endParaRPr dirty="0"/>
          </a:p>
          <a:p>
            <a:pPr marL="640080" lvl="1" indent="-228600" algn="l" rtl="0">
              <a:lnSpc>
                <a:spcPct val="80000"/>
              </a:lnSpc>
              <a:spcBef>
                <a:spcPts val="600"/>
              </a:spcBef>
              <a:spcAft>
                <a:spcPts val="0"/>
              </a:spcAft>
              <a:buSzPts val="1600"/>
              <a:buChar char="•"/>
            </a:pPr>
            <a:r>
              <a:rPr lang="en-US" sz="1600" b="1" dirty="0">
                <a:solidFill>
                  <a:srgbClr val="003760"/>
                </a:solidFill>
              </a:rPr>
              <a:t>Like us on Facebook (Fastest Method)</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Follow us on X</a:t>
            </a:r>
            <a:endParaRPr dirty="0"/>
          </a:p>
          <a:p>
            <a:pPr marL="914400" lvl="2" indent="-228600" algn="l" rtl="0">
              <a:lnSpc>
                <a:spcPct val="80000"/>
              </a:lnSpc>
              <a:spcBef>
                <a:spcPts val="600"/>
              </a:spcBef>
              <a:spcAft>
                <a:spcPts val="0"/>
              </a:spcAft>
              <a:buSzPts val="1600"/>
              <a:buChar char="•"/>
            </a:pPr>
            <a:r>
              <a:rPr lang="en-US" sz="1600" dirty="0">
                <a:solidFill>
                  <a:srgbClr val="003760"/>
                </a:solidFill>
              </a:rPr>
              <a:t>These two mediums will be invaluable to you and your parents this upcoming season</a:t>
            </a:r>
            <a:endParaRPr dirty="0"/>
          </a:p>
          <a:p>
            <a:pPr marL="914400" lvl="2" indent="-228600" algn="l" rtl="0">
              <a:lnSpc>
                <a:spcPct val="80000"/>
              </a:lnSpc>
              <a:spcBef>
                <a:spcPts val="600"/>
              </a:spcBef>
              <a:spcAft>
                <a:spcPts val="0"/>
              </a:spcAft>
              <a:buSzPts val="1600"/>
              <a:buChar char="•"/>
            </a:pPr>
            <a:r>
              <a:rPr lang="en-US" sz="1600" dirty="0">
                <a:solidFill>
                  <a:srgbClr val="003760"/>
                </a:solidFill>
              </a:rPr>
              <a:t>Same for other associations</a:t>
            </a:r>
            <a:endParaRPr dirty="0"/>
          </a:p>
          <a:p>
            <a:pPr marL="640080" lvl="1" indent="-228600" algn="l" rtl="0">
              <a:lnSpc>
                <a:spcPct val="80000"/>
              </a:lnSpc>
              <a:spcBef>
                <a:spcPts val="600"/>
              </a:spcBef>
              <a:spcAft>
                <a:spcPts val="0"/>
              </a:spcAft>
              <a:buSzPts val="1600"/>
              <a:buChar char="•"/>
            </a:pPr>
            <a:r>
              <a:rPr lang="en-US" sz="1600" dirty="0">
                <a:solidFill>
                  <a:srgbClr val="003760"/>
                </a:solidFill>
              </a:rPr>
              <a:t>User names are @kellersoccer</a:t>
            </a:r>
            <a:endParaRPr sz="1600" dirty="0">
              <a:solidFill>
                <a:srgbClr val="003760"/>
              </a:solidFill>
            </a:endParaRPr>
          </a:p>
          <a:p>
            <a:pPr marL="640080" lvl="1" indent="-228600" algn="l" rtl="0">
              <a:lnSpc>
                <a:spcPct val="80000"/>
              </a:lnSpc>
              <a:spcBef>
                <a:spcPts val="600"/>
              </a:spcBef>
              <a:spcAft>
                <a:spcPts val="0"/>
              </a:spcAft>
              <a:buSzPts val="1600"/>
              <a:buChar char="•"/>
            </a:pPr>
            <a:r>
              <a:rPr lang="en-US" sz="1600" dirty="0">
                <a:solidFill>
                  <a:srgbClr val="003760"/>
                </a:solidFill>
              </a:rPr>
              <a:t>Check web – Field Status updated as quick as possible</a:t>
            </a:r>
            <a:endParaRPr dirty="0"/>
          </a:p>
          <a:p>
            <a:pPr marL="914400" lvl="2" indent="-228600" algn="l" rtl="0">
              <a:lnSpc>
                <a:spcPct val="80000"/>
              </a:lnSpc>
              <a:spcBef>
                <a:spcPts val="600"/>
              </a:spcBef>
              <a:spcAft>
                <a:spcPts val="0"/>
              </a:spcAft>
              <a:buSzPts val="1600"/>
              <a:buChar char="•"/>
            </a:pPr>
            <a:r>
              <a:rPr lang="en-US" sz="1600" u="sng" dirty="0">
                <a:solidFill>
                  <a:srgbClr val="003760"/>
                </a:solidFill>
                <a:hlinkClick r:id="rId3">
                  <a:extLst>
                    <a:ext uri="{A12FA001-AC4F-418D-AE19-62706E023703}">
                      <ahyp:hlinkClr xmlns:ahyp="http://schemas.microsoft.com/office/drawing/2018/hyperlinkcolor" val="tx"/>
                    </a:ext>
                  </a:extLst>
                </a:hlinkClick>
              </a:rPr>
              <a:t>www.kellersoccer.net</a:t>
            </a:r>
            <a:endParaRPr sz="1600" dirty="0">
              <a:solidFill>
                <a:srgbClr val="003760"/>
              </a:solidFill>
            </a:endParaRPr>
          </a:p>
          <a:p>
            <a:pPr marL="685800" lvl="2" indent="0" algn="l" rtl="0">
              <a:lnSpc>
                <a:spcPct val="80000"/>
              </a:lnSpc>
              <a:spcBef>
                <a:spcPts val="320"/>
              </a:spcBef>
              <a:spcAft>
                <a:spcPts val="0"/>
              </a:spcAft>
              <a:buSzPts val="1600"/>
              <a:buNone/>
            </a:pPr>
            <a:endParaRPr sz="1600" dirty="0">
              <a:solidFill>
                <a:srgbClr val="003760"/>
              </a:solidFill>
            </a:endParaRPr>
          </a:p>
          <a:p>
            <a:pPr marL="640080" lvl="1" indent="-228600" algn="l" rtl="0">
              <a:lnSpc>
                <a:spcPct val="80000"/>
              </a:lnSpc>
              <a:spcBef>
                <a:spcPts val="600"/>
              </a:spcBef>
              <a:spcAft>
                <a:spcPts val="0"/>
              </a:spcAft>
              <a:buSzPts val="1600"/>
              <a:buChar char="•"/>
            </a:pPr>
            <a:r>
              <a:rPr lang="en-US" sz="1600" b="1" dirty="0">
                <a:solidFill>
                  <a:srgbClr val="003760"/>
                </a:solidFill>
              </a:rPr>
              <a:t>Lightning detection system on the field – Perry Weather  PLEASE ABIDE!!!  </a:t>
            </a:r>
            <a:r>
              <a:rPr lang="en-US" sz="1600" dirty="0">
                <a:solidFill>
                  <a:srgbClr val="003760"/>
                </a:solidFill>
              </a:rPr>
              <a:t>Even if it doesn’t “look” bad where you are.  Here’s an example why:</a:t>
            </a:r>
            <a:endParaRPr dirty="0"/>
          </a:p>
          <a:p>
            <a:pPr marL="914400" lvl="2" indent="-228600" algn="l" rtl="0">
              <a:lnSpc>
                <a:spcPct val="80000"/>
              </a:lnSpc>
              <a:spcBef>
                <a:spcPts val="600"/>
              </a:spcBef>
              <a:spcAft>
                <a:spcPts val="0"/>
              </a:spcAft>
              <a:buSzPts val="1400"/>
              <a:buChar char="•"/>
            </a:pPr>
            <a:r>
              <a:rPr lang="en-US" sz="1400" dirty="0">
                <a:solidFill>
                  <a:srgbClr val="003760"/>
                </a:solidFill>
              </a:rPr>
              <a:t>https://www.weather.com/storms/severe/video/lightning-strikes-out-of-nowhere-on-sunny-day-in-florida?pl=pl-the-latest</a:t>
            </a:r>
            <a:endParaRPr dirty="0"/>
          </a:p>
          <a:p>
            <a:pPr marL="640080" lvl="1" indent="-127000" algn="l" rtl="0">
              <a:lnSpc>
                <a:spcPct val="80000"/>
              </a:lnSpc>
              <a:spcBef>
                <a:spcPts val="600"/>
              </a:spcBef>
              <a:spcAft>
                <a:spcPts val="0"/>
              </a:spcAft>
              <a:buSzPts val="1600"/>
              <a:buNone/>
            </a:pPr>
            <a:endParaRPr sz="1600" dirty="0">
              <a:solidFill>
                <a:srgbClr val="003760"/>
              </a:solidFill>
            </a:endParaRPr>
          </a:p>
          <a:p>
            <a:pPr marL="640080" lvl="1" indent="-228600" algn="l" rtl="0">
              <a:lnSpc>
                <a:spcPct val="80000"/>
              </a:lnSpc>
              <a:spcBef>
                <a:spcPts val="600"/>
              </a:spcBef>
              <a:spcAft>
                <a:spcPts val="0"/>
              </a:spcAft>
              <a:buSzPts val="1600"/>
              <a:buChar char="•"/>
            </a:pPr>
            <a:r>
              <a:rPr lang="en-US" sz="1600" dirty="0">
                <a:solidFill>
                  <a:srgbClr val="003760"/>
                </a:solidFill>
              </a:rPr>
              <a:t>Most games will be rescheduled, unless game progressed to 1</a:t>
            </a:r>
            <a:r>
              <a:rPr lang="en-US" sz="1600" baseline="30000" dirty="0">
                <a:solidFill>
                  <a:srgbClr val="003760"/>
                </a:solidFill>
              </a:rPr>
              <a:t>st</a:t>
            </a:r>
            <a:r>
              <a:rPr lang="en-US" sz="1600" dirty="0">
                <a:solidFill>
                  <a:srgbClr val="003760"/>
                </a:solidFill>
              </a:rPr>
              <a:t> touch in second half. </a:t>
            </a:r>
            <a:endParaRPr dirty="0"/>
          </a:p>
          <a:p>
            <a:pPr marL="914400" lvl="2" indent="-228600" algn="l" rtl="0">
              <a:lnSpc>
                <a:spcPct val="80000"/>
              </a:lnSpc>
              <a:spcBef>
                <a:spcPts val="600"/>
              </a:spcBef>
              <a:spcAft>
                <a:spcPts val="0"/>
              </a:spcAft>
              <a:buSzPts val="1600"/>
              <a:buChar char="•"/>
            </a:pPr>
            <a:r>
              <a:rPr lang="en-US" sz="1600" b="1" dirty="0">
                <a:solidFill>
                  <a:srgbClr val="003760"/>
                </a:solidFill>
              </a:rPr>
              <a:t>Coach is responsible for checking web site for reschedules</a:t>
            </a:r>
            <a:endParaRPr dirty="0"/>
          </a:p>
        </p:txBody>
      </p:sp>
      <p:sp>
        <p:nvSpPr>
          <p:cNvPr id="230" name="Google Shape;230;p13"/>
          <p:cNvSpPr txBox="1"/>
          <p:nvPr/>
        </p:nvSpPr>
        <p:spPr>
          <a:xfrm>
            <a:off x="381000" y="270569"/>
            <a:ext cx="8458199" cy="754262"/>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417511" y="244475"/>
            <a:ext cx="8385175" cy="8223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RESCHEDULE REQUESTS</a:t>
            </a:r>
            <a:endParaRPr/>
          </a:p>
        </p:txBody>
      </p:sp>
      <p:sp>
        <p:nvSpPr>
          <p:cNvPr id="236" name="Google Shape;236;p14"/>
          <p:cNvSpPr txBox="1">
            <a:spLocks noGrp="1"/>
          </p:cNvSpPr>
          <p:nvPr>
            <p:ph type="body" idx="1"/>
          </p:nvPr>
        </p:nvSpPr>
        <p:spPr>
          <a:xfrm>
            <a:off x="228599" y="1143000"/>
            <a:ext cx="8610600" cy="5943600"/>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1800"/>
              <a:buNone/>
            </a:pPr>
            <a:endParaRPr sz="1800" b="1" dirty="0">
              <a:solidFill>
                <a:srgbClr val="003760"/>
              </a:solidFill>
            </a:endParaRPr>
          </a:p>
          <a:p>
            <a:pPr marL="114300" lvl="0" indent="0" algn="l" rtl="0">
              <a:spcBef>
                <a:spcPts val="360"/>
              </a:spcBef>
              <a:spcAft>
                <a:spcPts val="0"/>
              </a:spcAft>
              <a:buSzPts val="1800"/>
              <a:buNone/>
            </a:pPr>
            <a:r>
              <a:rPr lang="en-US" sz="1800" b="1" dirty="0">
                <a:solidFill>
                  <a:srgbClr val="003760"/>
                </a:solidFill>
              </a:rPr>
              <a:t>Rescheduling Policy :</a:t>
            </a:r>
            <a:endParaRPr dirty="0"/>
          </a:p>
          <a:p>
            <a:pPr marL="342900" lvl="0" indent="-228600" algn="l" rtl="0">
              <a:spcBef>
                <a:spcPts val="280"/>
              </a:spcBef>
              <a:spcAft>
                <a:spcPts val="0"/>
              </a:spcAft>
              <a:buSzPts val="1400"/>
              <a:buChar char="•"/>
            </a:pPr>
            <a:r>
              <a:rPr lang="en-US" sz="1400" dirty="0">
                <a:solidFill>
                  <a:srgbClr val="003760"/>
                </a:solidFill>
              </a:rPr>
              <a:t>Coaches may ONLY request reschedule if the </a:t>
            </a:r>
            <a:r>
              <a:rPr lang="en-US" sz="1400" b="1" i="1" dirty="0">
                <a:solidFill>
                  <a:srgbClr val="003760"/>
                </a:solidFill>
              </a:rPr>
              <a:t>team</a:t>
            </a:r>
            <a:r>
              <a:rPr lang="en-US" sz="1400" dirty="0">
                <a:solidFill>
                  <a:srgbClr val="003760"/>
                </a:solidFill>
              </a:rPr>
              <a:t> is unable to field a </a:t>
            </a:r>
            <a:r>
              <a:rPr lang="en-US" sz="1400" b="1" i="1" u="sng" dirty="0">
                <a:solidFill>
                  <a:srgbClr val="003760"/>
                </a:solidFill>
              </a:rPr>
              <a:t>minimum</a:t>
            </a:r>
            <a:r>
              <a:rPr lang="en-US" sz="1400" dirty="0">
                <a:solidFill>
                  <a:srgbClr val="003760"/>
                </a:solidFill>
              </a:rPr>
              <a:t> squad (see Pocket reference guide for minimum for each age)</a:t>
            </a:r>
            <a:endParaRPr dirty="0"/>
          </a:p>
          <a:p>
            <a:pPr marL="640080" lvl="1" indent="-228600" algn="l" rtl="0">
              <a:spcBef>
                <a:spcPts val="280"/>
              </a:spcBef>
              <a:spcAft>
                <a:spcPts val="0"/>
              </a:spcAft>
              <a:buSzPts val="1400"/>
              <a:buChar char="•"/>
            </a:pPr>
            <a:r>
              <a:rPr lang="en-US" sz="1400" dirty="0">
                <a:solidFill>
                  <a:srgbClr val="003760"/>
                </a:solidFill>
              </a:rPr>
              <a:t>Per KSA bylaws &amp; for reasons limited to school, church and scouting events</a:t>
            </a:r>
            <a:endParaRPr dirty="0"/>
          </a:p>
          <a:p>
            <a:pPr marL="640080" lvl="1" indent="-228600" algn="l" rtl="0">
              <a:spcBef>
                <a:spcPts val="360"/>
              </a:spcBef>
              <a:spcAft>
                <a:spcPts val="0"/>
              </a:spcAft>
              <a:buSzPts val="1800"/>
              <a:buChar char="•"/>
            </a:pPr>
            <a:r>
              <a:rPr lang="en-US" sz="1800" b="1" dirty="0">
                <a:solidFill>
                  <a:srgbClr val="003760"/>
                </a:solidFill>
              </a:rPr>
              <a:t>Reschedules not made as a result of coach absences </a:t>
            </a:r>
            <a:r>
              <a:rPr lang="en-US" sz="1800" dirty="0">
                <a:solidFill>
                  <a:srgbClr val="003760"/>
                </a:solidFill>
              </a:rPr>
              <a:t>– therefore suggest at least 2 assistants who are registered/background checked</a:t>
            </a:r>
            <a:endParaRPr dirty="0"/>
          </a:p>
          <a:p>
            <a:pPr marL="640080" lvl="1" indent="-228600" algn="l" rtl="0">
              <a:spcBef>
                <a:spcPts val="280"/>
              </a:spcBef>
              <a:spcAft>
                <a:spcPts val="0"/>
              </a:spcAft>
              <a:buSzPts val="1400"/>
              <a:buChar char="•"/>
            </a:pPr>
            <a:r>
              <a:rPr lang="en-US" sz="1400" dirty="0">
                <a:solidFill>
                  <a:srgbClr val="003760"/>
                </a:solidFill>
              </a:rPr>
              <a:t>Reschedules </a:t>
            </a:r>
            <a:r>
              <a:rPr lang="en-US" sz="1400" i="1" dirty="0">
                <a:solidFill>
                  <a:srgbClr val="003760"/>
                </a:solidFill>
              </a:rPr>
              <a:t>are not guaranteed</a:t>
            </a:r>
            <a:r>
              <a:rPr lang="en-US" sz="1400" dirty="0">
                <a:solidFill>
                  <a:srgbClr val="003760"/>
                </a:solidFill>
              </a:rPr>
              <a:t>, are field/referee availability dependent; and NMCSL may decline, resulting in forfeit</a:t>
            </a:r>
            <a:endParaRPr dirty="0"/>
          </a:p>
          <a:p>
            <a:pPr marL="411480" lvl="1" indent="0" algn="l" rtl="0">
              <a:spcBef>
                <a:spcPts val="280"/>
              </a:spcBef>
              <a:spcAft>
                <a:spcPts val="0"/>
              </a:spcAft>
              <a:buSzPts val="1400"/>
              <a:buNone/>
            </a:pPr>
            <a:endParaRPr sz="1400" dirty="0">
              <a:solidFill>
                <a:srgbClr val="003760"/>
              </a:solidFill>
            </a:endParaRPr>
          </a:p>
          <a:p>
            <a:pPr marL="342900" lvl="0" indent="-228600" algn="l" rtl="0">
              <a:spcBef>
                <a:spcPts val="280"/>
              </a:spcBef>
              <a:spcAft>
                <a:spcPts val="0"/>
              </a:spcAft>
              <a:buSzPts val="1400"/>
              <a:buChar char="•"/>
            </a:pPr>
            <a:r>
              <a:rPr lang="en-US" sz="1400" b="1" i="1" dirty="0">
                <a:solidFill>
                  <a:srgbClr val="003760"/>
                </a:solidFill>
              </a:rPr>
              <a:t>Pre-season known schedule conflicts </a:t>
            </a:r>
            <a:r>
              <a:rPr lang="en-US" sz="1400" dirty="0">
                <a:solidFill>
                  <a:srgbClr val="003760"/>
                </a:solidFill>
              </a:rPr>
              <a:t>must be provided to the age group commissioner in writing within 2 days (48 hours) of schedule publications, for opening weekend</a:t>
            </a:r>
            <a:endParaRPr dirty="0"/>
          </a:p>
          <a:p>
            <a:pPr marL="640080" lvl="1" indent="-228600" algn="l" rtl="0">
              <a:spcBef>
                <a:spcPts val="280"/>
              </a:spcBef>
              <a:spcAft>
                <a:spcPts val="0"/>
              </a:spcAft>
              <a:buSzPts val="1400"/>
              <a:buChar char="•"/>
            </a:pPr>
            <a:r>
              <a:rPr lang="en-US" sz="1400" dirty="0">
                <a:solidFill>
                  <a:srgbClr val="003760"/>
                </a:solidFill>
              </a:rPr>
              <a:t>Obtain from parents </a:t>
            </a:r>
            <a:r>
              <a:rPr lang="en-US" sz="1400" i="1" dirty="0">
                <a:solidFill>
                  <a:srgbClr val="003760"/>
                </a:solidFill>
              </a:rPr>
              <a:t>prior to schedule publication</a:t>
            </a:r>
            <a:endParaRPr dirty="0"/>
          </a:p>
          <a:p>
            <a:pPr marL="914400" lvl="2" indent="-228600" algn="l" rtl="0">
              <a:spcBef>
                <a:spcPts val="280"/>
              </a:spcBef>
              <a:spcAft>
                <a:spcPts val="0"/>
              </a:spcAft>
              <a:buSzPts val="1400"/>
              <a:buChar char="•"/>
            </a:pPr>
            <a:r>
              <a:rPr lang="en-US" sz="1400" dirty="0">
                <a:solidFill>
                  <a:srgbClr val="003760"/>
                </a:solidFill>
              </a:rPr>
              <a:t>Example:  large known school or scouting events</a:t>
            </a:r>
            <a:endParaRPr dirty="0"/>
          </a:p>
          <a:p>
            <a:pPr marL="914400" lvl="2" indent="-228600" algn="l" rtl="0">
              <a:spcBef>
                <a:spcPts val="280"/>
              </a:spcBef>
              <a:spcAft>
                <a:spcPts val="0"/>
              </a:spcAft>
              <a:buSzPts val="1400"/>
              <a:buChar char="•"/>
            </a:pPr>
            <a:r>
              <a:rPr lang="en-US" sz="1400" dirty="0">
                <a:solidFill>
                  <a:srgbClr val="003760"/>
                </a:solidFill>
              </a:rPr>
              <a:t>Please get those to the age group commissioner </a:t>
            </a:r>
            <a:r>
              <a:rPr lang="en-US" sz="1400" b="1" i="1" dirty="0">
                <a:solidFill>
                  <a:srgbClr val="003760"/>
                </a:solidFill>
              </a:rPr>
              <a:t>ASAP! Same for coaches that coach more than one team.</a:t>
            </a:r>
            <a:endParaRPr dirty="0"/>
          </a:p>
          <a:p>
            <a:pPr marL="685800" lvl="2" indent="0" algn="l" rtl="0">
              <a:spcBef>
                <a:spcPts val="280"/>
              </a:spcBef>
              <a:spcAft>
                <a:spcPts val="0"/>
              </a:spcAft>
              <a:buSzPts val="1400"/>
              <a:buNone/>
            </a:pPr>
            <a:endParaRPr sz="1400" b="1" i="1" dirty="0">
              <a:solidFill>
                <a:srgbClr val="003760"/>
              </a:solidFill>
            </a:endParaRPr>
          </a:p>
        </p:txBody>
      </p:sp>
      <p:sp>
        <p:nvSpPr>
          <p:cNvPr id="237" name="Google Shape;23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17</a:t>
            </a:fld>
            <a:endParaRPr sz="1400" b="0" i="0" u="none" strike="noStrike" cap="none">
              <a:solidFill>
                <a:schemeClr val="dk1"/>
              </a:solidFill>
              <a:latin typeface="Arial"/>
              <a:ea typeface="Arial"/>
              <a:cs typeface="Arial"/>
              <a:sym typeface="Arial"/>
            </a:endParaRPr>
          </a:p>
        </p:txBody>
      </p:sp>
      <p:sp>
        <p:nvSpPr>
          <p:cNvPr id="238" name="Google Shape;238;p14"/>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417511" y="244475"/>
            <a:ext cx="8385175" cy="8223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RESCHEDULE REQUESTS</a:t>
            </a:r>
            <a:endParaRPr/>
          </a:p>
        </p:txBody>
      </p:sp>
      <p:sp>
        <p:nvSpPr>
          <p:cNvPr id="244" name="Google Shape;244;p15"/>
          <p:cNvSpPr txBox="1">
            <a:spLocks noGrp="1"/>
          </p:cNvSpPr>
          <p:nvPr>
            <p:ph type="body" idx="1"/>
          </p:nvPr>
        </p:nvSpPr>
        <p:spPr>
          <a:xfrm>
            <a:off x="381000" y="1219200"/>
            <a:ext cx="8610600" cy="5943600"/>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1400"/>
              <a:buNone/>
            </a:pPr>
            <a:endParaRPr sz="1400" b="1">
              <a:solidFill>
                <a:srgbClr val="003760"/>
              </a:solidFill>
            </a:endParaRPr>
          </a:p>
          <a:p>
            <a:pPr marL="114300" lvl="0" indent="0" algn="l" rtl="0">
              <a:spcBef>
                <a:spcPts val="320"/>
              </a:spcBef>
              <a:spcAft>
                <a:spcPts val="0"/>
              </a:spcAft>
              <a:buSzPts val="1600"/>
              <a:buNone/>
            </a:pPr>
            <a:r>
              <a:rPr lang="en-US" sz="1600" b="1">
                <a:solidFill>
                  <a:srgbClr val="003760"/>
                </a:solidFill>
              </a:rPr>
              <a:t>Rescheduling Policy  - Continued:</a:t>
            </a:r>
            <a:endParaRPr/>
          </a:p>
          <a:p>
            <a:pPr marL="114300" lvl="0" indent="0" algn="l" rtl="0">
              <a:spcBef>
                <a:spcPts val="320"/>
              </a:spcBef>
              <a:spcAft>
                <a:spcPts val="0"/>
              </a:spcAft>
              <a:buSzPts val="1600"/>
              <a:buNone/>
            </a:pPr>
            <a:endParaRPr sz="1600" b="1">
              <a:solidFill>
                <a:srgbClr val="003760"/>
              </a:solidFill>
            </a:endParaRPr>
          </a:p>
          <a:p>
            <a:pPr marL="114300" lvl="0" indent="0" algn="l" rtl="0">
              <a:spcBef>
                <a:spcPts val="320"/>
              </a:spcBef>
              <a:spcAft>
                <a:spcPts val="0"/>
              </a:spcAft>
              <a:buSzPts val="1600"/>
              <a:buNone/>
            </a:pPr>
            <a:endParaRPr sz="1600" b="1">
              <a:solidFill>
                <a:srgbClr val="003760"/>
              </a:solidFill>
            </a:endParaRPr>
          </a:p>
          <a:p>
            <a:pPr marL="342900" lvl="0" indent="-228600" algn="l" rtl="0">
              <a:spcBef>
                <a:spcPts val="320"/>
              </a:spcBef>
              <a:spcAft>
                <a:spcPts val="0"/>
              </a:spcAft>
              <a:buSzPts val="1600"/>
              <a:buChar char="•"/>
            </a:pPr>
            <a:r>
              <a:rPr lang="en-US" sz="1600" b="1">
                <a:solidFill>
                  <a:srgbClr val="003760"/>
                </a:solidFill>
              </a:rPr>
              <a:t>Reschedule requests shall only be considered when submitted in writing on the appropriate form. </a:t>
            </a:r>
            <a:endParaRPr/>
          </a:p>
          <a:p>
            <a:pPr marL="640080" lvl="1" indent="-228600" algn="l" rtl="0">
              <a:spcBef>
                <a:spcPts val="320"/>
              </a:spcBef>
              <a:spcAft>
                <a:spcPts val="0"/>
              </a:spcAft>
              <a:buSzPts val="1600"/>
              <a:buChar char="•"/>
            </a:pPr>
            <a:r>
              <a:rPr lang="en-US" sz="1600">
                <a:solidFill>
                  <a:srgbClr val="003760"/>
                </a:solidFill>
              </a:rPr>
              <a:t>Reschedule request forms are available online under Coaches Corner.</a:t>
            </a:r>
            <a:endParaRPr/>
          </a:p>
          <a:p>
            <a:pPr marL="640080" lvl="1" indent="-228600" algn="l" rtl="0">
              <a:spcBef>
                <a:spcPts val="320"/>
              </a:spcBef>
              <a:spcAft>
                <a:spcPts val="0"/>
              </a:spcAft>
              <a:buSzPts val="1600"/>
              <a:buChar char="•"/>
            </a:pPr>
            <a:r>
              <a:rPr lang="en-US" sz="1600">
                <a:solidFill>
                  <a:srgbClr val="003760"/>
                </a:solidFill>
              </a:rPr>
              <a:t>Coaches shall complete form and email to their commissioner – </a:t>
            </a:r>
            <a:r>
              <a:rPr lang="en-US" sz="1600" i="1">
                <a:solidFill>
                  <a:srgbClr val="003760"/>
                </a:solidFill>
              </a:rPr>
              <a:t>provide 3 alternate dates, not guaranteed</a:t>
            </a:r>
            <a:endParaRPr/>
          </a:p>
          <a:p>
            <a:pPr marL="640080" lvl="1" indent="-228600" algn="l" rtl="0">
              <a:spcBef>
                <a:spcPts val="320"/>
              </a:spcBef>
              <a:spcAft>
                <a:spcPts val="0"/>
              </a:spcAft>
              <a:buSzPts val="1600"/>
              <a:buChar char="•"/>
            </a:pPr>
            <a:r>
              <a:rPr lang="en-US" sz="1600">
                <a:solidFill>
                  <a:srgbClr val="003760"/>
                </a:solidFill>
              </a:rPr>
              <a:t>Commissioner will review and determine eligibility, forward to Scheduler and President for approval</a:t>
            </a:r>
            <a:endParaRPr/>
          </a:p>
          <a:p>
            <a:pPr marL="640080" lvl="1" indent="-228600" algn="l" rtl="0">
              <a:spcBef>
                <a:spcPts val="320"/>
              </a:spcBef>
              <a:spcAft>
                <a:spcPts val="0"/>
              </a:spcAft>
              <a:buSzPts val="1600"/>
              <a:buChar char="•"/>
            </a:pPr>
            <a:r>
              <a:rPr lang="en-US" sz="1600">
                <a:solidFill>
                  <a:srgbClr val="003760"/>
                </a:solidFill>
              </a:rPr>
              <a:t>Scheduler will notify Commissioner of rescheduled date/time</a:t>
            </a:r>
            <a:endParaRPr/>
          </a:p>
          <a:p>
            <a:pPr marL="640080" lvl="1" indent="-228600" algn="l" rtl="0">
              <a:spcBef>
                <a:spcPts val="320"/>
              </a:spcBef>
              <a:spcAft>
                <a:spcPts val="0"/>
              </a:spcAft>
              <a:buSzPts val="1600"/>
              <a:buChar char="•"/>
            </a:pPr>
            <a:r>
              <a:rPr lang="en-US" sz="1600">
                <a:solidFill>
                  <a:srgbClr val="003760"/>
                </a:solidFill>
              </a:rPr>
              <a:t>Commissioner will notify coach of new game/time</a:t>
            </a:r>
            <a:endParaRPr/>
          </a:p>
          <a:p>
            <a:pPr marL="114300" lvl="0" indent="0" algn="l" rtl="0">
              <a:spcBef>
                <a:spcPts val="320"/>
              </a:spcBef>
              <a:spcAft>
                <a:spcPts val="0"/>
              </a:spcAft>
              <a:buSzPts val="1600"/>
              <a:buNone/>
            </a:pPr>
            <a:endParaRPr sz="1600">
              <a:solidFill>
                <a:srgbClr val="003760"/>
              </a:solidFill>
            </a:endParaRPr>
          </a:p>
          <a:p>
            <a:pPr marL="342900" lvl="0" indent="-228600" algn="l" rtl="0">
              <a:spcBef>
                <a:spcPts val="320"/>
              </a:spcBef>
              <a:spcAft>
                <a:spcPts val="0"/>
              </a:spcAft>
              <a:buSzPts val="1600"/>
              <a:buChar char="•"/>
            </a:pPr>
            <a:r>
              <a:rPr lang="en-US" sz="1600">
                <a:solidFill>
                  <a:srgbClr val="003760"/>
                </a:solidFill>
              </a:rPr>
              <a:t>Reschedules are reviewed on a case-by-case basis</a:t>
            </a:r>
            <a:endParaRPr/>
          </a:p>
          <a:p>
            <a:pPr marL="342900" lvl="0" indent="-127000" algn="l" rtl="0">
              <a:spcBef>
                <a:spcPts val="320"/>
              </a:spcBef>
              <a:spcAft>
                <a:spcPts val="0"/>
              </a:spcAft>
              <a:buSzPts val="1600"/>
              <a:buNone/>
            </a:pPr>
            <a:endParaRPr sz="1600" b="1"/>
          </a:p>
        </p:txBody>
      </p:sp>
      <p:sp>
        <p:nvSpPr>
          <p:cNvPr id="245" name="Google Shape;24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sp>
        <p:nvSpPr>
          <p:cNvPr id="246" name="Google Shape;246;p15"/>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pic>
        <p:nvPicPr>
          <p:cNvPr id="247" name="Google Shape;247;p15" descr="C:\Users\Lisa\AppData\Local\Microsoft\Windows\Temporary Internet Files\Content.IE5\VW8AKLSA\120px-Soccer_ball.svg[1].png"/>
          <p:cNvPicPr preferRelativeResize="0"/>
          <p:nvPr/>
        </p:nvPicPr>
        <p:blipFill rotWithShape="1">
          <a:blip r:embed="rId3">
            <a:alphaModFix/>
          </a:blip>
          <a:srcRect/>
          <a:stretch/>
        </p:blipFill>
        <p:spPr>
          <a:xfrm>
            <a:off x="7073630" y="4916014"/>
            <a:ext cx="1600200" cy="1600200"/>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p:nvPr/>
        </p:nvSpPr>
        <p:spPr>
          <a:xfrm>
            <a:off x="8551863" y="6442075"/>
            <a:ext cx="491553" cy="1873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19</a:t>
            </a:fld>
            <a:endParaRPr sz="1400" b="0" i="0" u="none" strike="noStrike" cap="none">
              <a:solidFill>
                <a:schemeClr val="dk1"/>
              </a:solidFill>
              <a:latin typeface="Arial"/>
              <a:ea typeface="Arial"/>
              <a:cs typeface="Arial"/>
              <a:sym typeface="Arial"/>
            </a:endParaRPr>
          </a:p>
        </p:txBody>
      </p:sp>
      <p:sp>
        <p:nvSpPr>
          <p:cNvPr id="261" name="Google Shape;261;p17"/>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KSA LOCAL BUSINESS PARTNERS!!!</a:t>
            </a:r>
            <a:endParaRPr/>
          </a:p>
        </p:txBody>
      </p:sp>
      <p:sp>
        <p:nvSpPr>
          <p:cNvPr id="262" name="Google Shape;262;p17"/>
          <p:cNvSpPr txBox="1">
            <a:spLocks noGrp="1"/>
          </p:cNvSpPr>
          <p:nvPr>
            <p:ph type="body" idx="1"/>
          </p:nvPr>
        </p:nvSpPr>
        <p:spPr>
          <a:xfrm>
            <a:off x="228600" y="1219200"/>
            <a:ext cx="8616950" cy="5362575"/>
          </a:xfrm>
          <a:prstGeom prst="rect">
            <a:avLst/>
          </a:prstGeom>
          <a:noFill/>
          <a:ln>
            <a:noFill/>
          </a:ln>
        </p:spPr>
        <p:txBody>
          <a:bodyPr spcFirstLastPara="1" wrap="square" lIns="91425" tIns="45700" rIns="91425" bIns="45700" anchor="t" anchorCtr="0">
            <a:normAutofit/>
          </a:bodyPr>
          <a:lstStyle/>
          <a:p>
            <a:pPr marL="640080" lvl="1" indent="-241300" algn="l" rtl="0">
              <a:spcBef>
                <a:spcPts val="0"/>
              </a:spcBef>
              <a:spcAft>
                <a:spcPts val="0"/>
              </a:spcAft>
              <a:buSzPts val="1600"/>
              <a:buNone/>
            </a:pPr>
            <a:endParaRPr sz="1600" dirty="0"/>
          </a:p>
          <a:p>
            <a:pPr marL="342900" lvl="0" indent="-342900" algn="l" rtl="0">
              <a:spcBef>
                <a:spcPts val="0"/>
              </a:spcBef>
              <a:spcAft>
                <a:spcPts val="0"/>
              </a:spcAft>
              <a:buSzPts val="1600"/>
              <a:buChar char="•"/>
            </a:pPr>
            <a:r>
              <a:rPr lang="en-US" sz="2000" b="1" dirty="0">
                <a:solidFill>
                  <a:srgbClr val="003760"/>
                </a:solidFill>
              </a:rPr>
              <a:t>Dicks Sporting Goods – Alliance Town Center</a:t>
            </a:r>
            <a:endParaRPr sz="2000" dirty="0"/>
          </a:p>
          <a:p>
            <a:pPr marL="640080" lvl="1" indent="-342900" algn="l" rtl="0">
              <a:spcBef>
                <a:spcPts val="0"/>
              </a:spcBef>
              <a:spcAft>
                <a:spcPts val="0"/>
              </a:spcAft>
              <a:buSzPts val="1600"/>
              <a:buChar char="•"/>
            </a:pPr>
            <a:r>
              <a:rPr lang="en-US" sz="1600" dirty="0">
                <a:solidFill>
                  <a:srgbClr val="003760"/>
                </a:solidFill>
              </a:rPr>
              <a:t>KSA Discount coupons @ Keller Soccer Association Offices and kellersoccer.net.  20% off entire purchase form on the upcoming Dick’s Sporting Goods weekend</a:t>
            </a:r>
            <a:endParaRPr dirty="0"/>
          </a:p>
          <a:p>
            <a:pPr marL="0" lvl="0" indent="0" algn="l" rtl="0">
              <a:spcBef>
                <a:spcPts val="320"/>
              </a:spcBef>
              <a:spcAft>
                <a:spcPts val="0"/>
              </a:spcAft>
              <a:buSzPts val="1600"/>
              <a:buNone/>
            </a:pPr>
            <a:endParaRPr sz="1600" b="1" dirty="0">
              <a:solidFill>
                <a:srgbClr val="003760"/>
              </a:solidFill>
            </a:endParaRPr>
          </a:p>
          <a:p>
            <a:pPr marL="304800" lvl="0" indent="-304800" algn="l" rtl="0">
              <a:spcBef>
                <a:spcPts val="400"/>
              </a:spcBef>
              <a:spcAft>
                <a:spcPts val="0"/>
              </a:spcAft>
              <a:buSzPts val="2000"/>
              <a:buChar char="•"/>
            </a:pPr>
            <a:r>
              <a:rPr lang="en-US" sz="2000" b="1" dirty="0">
                <a:solidFill>
                  <a:srgbClr val="003760"/>
                </a:solidFill>
              </a:rPr>
              <a:t>Soccer Post – Denton Hwy</a:t>
            </a:r>
          </a:p>
          <a:p>
            <a:pPr marL="762000" lvl="1" indent="-304800">
              <a:spcBef>
                <a:spcPts val="400"/>
              </a:spcBef>
              <a:buSzPts val="2000"/>
            </a:pPr>
            <a:r>
              <a:rPr lang="en-US" sz="1600" dirty="0">
                <a:solidFill>
                  <a:srgbClr val="003760"/>
                </a:solidFill>
              </a:rPr>
              <a:t>More soccer specific (player, coach and referee gear)</a:t>
            </a:r>
          </a:p>
          <a:p>
            <a:pPr marL="762000" lvl="1" indent="-304800">
              <a:spcBef>
                <a:spcPts val="400"/>
              </a:spcBef>
              <a:buSzPts val="2000"/>
            </a:pPr>
            <a:r>
              <a:rPr lang="en-US" sz="1600" dirty="0">
                <a:solidFill>
                  <a:srgbClr val="003760"/>
                </a:solidFill>
              </a:rPr>
              <a:t>Great partner to help with our uniform distribution</a:t>
            </a:r>
          </a:p>
          <a:p>
            <a:pPr marL="304800" lvl="0" indent="-304800" algn="l" rtl="0">
              <a:spcBef>
                <a:spcPts val="400"/>
              </a:spcBef>
              <a:spcAft>
                <a:spcPts val="0"/>
              </a:spcAft>
              <a:buSzPts val="2000"/>
              <a:buChar char="•"/>
            </a:pPr>
            <a:endParaRPr lang="en-US" sz="2000" b="1" dirty="0">
              <a:solidFill>
                <a:srgbClr val="003760"/>
              </a:solidFill>
            </a:endParaRPr>
          </a:p>
          <a:p>
            <a:pPr marL="304800" lvl="0" indent="-304800" algn="l" rtl="0">
              <a:spcBef>
                <a:spcPts val="400"/>
              </a:spcBef>
              <a:spcAft>
                <a:spcPts val="0"/>
              </a:spcAft>
              <a:buSzPts val="2000"/>
              <a:buChar char="•"/>
            </a:pPr>
            <a:r>
              <a:rPr lang="en-US" sz="2000" b="1" dirty="0">
                <a:solidFill>
                  <a:srgbClr val="003760"/>
                </a:solidFill>
              </a:rPr>
              <a:t>Kroger Rewards</a:t>
            </a:r>
            <a:endParaRPr lang="en-US" dirty="0"/>
          </a:p>
          <a:p>
            <a:pPr marL="601980" lvl="1" indent="-304800" algn="l" rtl="0">
              <a:spcBef>
                <a:spcPts val="400"/>
              </a:spcBef>
              <a:spcAft>
                <a:spcPts val="0"/>
              </a:spcAft>
              <a:buSzPts val="2000"/>
              <a:buChar char="•"/>
            </a:pPr>
            <a:r>
              <a:rPr lang="en-US" dirty="0">
                <a:solidFill>
                  <a:srgbClr val="003760"/>
                </a:solidFill>
              </a:rPr>
              <a:t>Set up your community rewards to go towards Keller Soccer, which we will use for future scholarships.  </a:t>
            </a:r>
          </a:p>
          <a:p>
            <a:pPr marL="601980" lvl="1" indent="-304800" algn="l" rtl="0">
              <a:spcBef>
                <a:spcPts val="400"/>
              </a:spcBef>
              <a:spcAft>
                <a:spcPts val="0"/>
              </a:spcAft>
              <a:buSzPts val="2000"/>
              <a:buChar char="•"/>
            </a:pPr>
            <a:endParaRPr lang="en-US" dirty="0"/>
          </a:p>
          <a:p>
            <a:pPr marL="297180" lvl="1" indent="0" algn="ctr" rtl="0">
              <a:spcBef>
                <a:spcPts val="400"/>
              </a:spcBef>
              <a:spcAft>
                <a:spcPts val="0"/>
              </a:spcAft>
              <a:buSzPts val="2000"/>
              <a:buNone/>
            </a:pPr>
            <a:r>
              <a:rPr lang="en-US" b="1" dirty="0">
                <a:solidFill>
                  <a:schemeClr val="dk1"/>
                </a:solidFill>
              </a:rPr>
              <a:t>PLEASE TELL ALL YOUR PARENTS!!!</a:t>
            </a:r>
            <a:endParaRPr dirty="0"/>
          </a:p>
          <a:p>
            <a:pPr marL="304800" lvl="0" indent="-203200" algn="l" rtl="0">
              <a:spcBef>
                <a:spcPts val="320"/>
              </a:spcBef>
              <a:spcAft>
                <a:spcPts val="0"/>
              </a:spcAft>
              <a:buSzPts val="1600"/>
              <a:buNone/>
            </a:pPr>
            <a:endParaRPr sz="1600" b="1" dirty="0">
              <a:solidFill>
                <a:srgbClr val="003760"/>
              </a:solidFill>
            </a:endParaRPr>
          </a:p>
          <a:p>
            <a:pPr marL="0" lvl="0" indent="0" algn="ctr" rtl="0">
              <a:lnSpc>
                <a:spcPct val="90000"/>
              </a:lnSpc>
              <a:spcBef>
                <a:spcPts val="320"/>
              </a:spcBef>
              <a:spcAft>
                <a:spcPts val="0"/>
              </a:spcAft>
              <a:buSzPts val="1600"/>
              <a:buNone/>
            </a:pPr>
            <a:endParaRPr sz="1600" dirty="0"/>
          </a:p>
        </p:txBody>
      </p:sp>
      <p:pic>
        <p:nvPicPr>
          <p:cNvPr id="263" name="Google Shape;263;p17" descr="C:\Users\Lisa\AppData\Local\Microsoft\Windows\Temporary Internet Files\Content.IE5\VW8AKLSA\120px-Soccer_ball.svg[1].png"/>
          <p:cNvPicPr preferRelativeResize="0"/>
          <p:nvPr/>
        </p:nvPicPr>
        <p:blipFill rotWithShape="1">
          <a:blip r:embed="rId3">
            <a:alphaModFix/>
          </a:blip>
          <a:srcRect/>
          <a:stretch/>
        </p:blipFill>
        <p:spPr>
          <a:xfrm>
            <a:off x="7679481" y="5667375"/>
            <a:ext cx="810841" cy="810841"/>
          </a:xfrm>
          <a:prstGeom prst="rect">
            <a:avLst/>
          </a:prstGeom>
          <a:noFill/>
          <a:ln>
            <a:noFill/>
          </a:ln>
          <a:effectLst>
            <a:outerShdw blurRad="50800" dist="38100" dir="8100000" algn="tr" rotWithShape="0">
              <a:srgbClr val="000000">
                <a:alpha val="40000"/>
              </a:srgbClr>
            </a:outerShdw>
          </a:effectLst>
        </p:spPr>
      </p:pic>
      <p:sp>
        <p:nvSpPr>
          <p:cNvPr id="264" name="Google Shape;264;p17"/>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a:extLst>
            <a:ext uri="{FF2B5EF4-FFF2-40B4-BE49-F238E27FC236}">
              <a16:creationId xmlns:a16="http://schemas.microsoft.com/office/drawing/2014/main" id="{71BC50DF-6477-27DC-44CA-5E7B6ABB7FEA}"/>
            </a:ext>
          </a:extLst>
        </p:cNvPr>
        <p:cNvGrpSpPr/>
        <p:nvPr/>
      </p:nvGrpSpPr>
      <p:grpSpPr>
        <a:xfrm>
          <a:off x="0" y="0"/>
          <a:ext cx="0" cy="0"/>
          <a:chOff x="0" y="0"/>
          <a:chExt cx="0" cy="0"/>
        </a:xfrm>
      </p:grpSpPr>
      <p:sp>
        <p:nvSpPr>
          <p:cNvPr id="285" name="Google Shape;285;g113b956aab6_1_0">
            <a:extLst>
              <a:ext uri="{FF2B5EF4-FFF2-40B4-BE49-F238E27FC236}">
                <a16:creationId xmlns:a16="http://schemas.microsoft.com/office/drawing/2014/main" id="{BFD81518-EEA7-7A91-FDF4-3973F96E9766}"/>
              </a:ext>
            </a:extLst>
          </p:cNvPr>
          <p:cNvSpPr txBox="1"/>
          <p:nvPr/>
        </p:nvSpPr>
        <p:spPr>
          <a:xfrm>
            <a:off x="8551863" y="6442075"/>
            <a:ext cx="439700" cy="2696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2</a:t>
            </a:fld>
            <a:endParaRPr sz="1400" b="0" i="0" u="none" strike="noStrike" cap="none" dirty="0">
              <a:solidFill>
                <a:schemeClr val="dk1"/>
              </a:solidFill>
              <a:latin typeface="Arial"/>
              <a:ea typeface="Arial"/>
              <a:cs typeface="Arial"/>
              <a:sym typeface="Arial"/>
            </a:endParaRPr>
          </a:p>
        </p:txBody>
      </p:sp>
      <p:sp>
        <p:nvSpPr>
          <p:cNvPr id="286" name="Google Shape;286;g113b956aab6_1_0">
            <a:extLst>
              <a:ext uri="{FF2B5EF4-FFF2-40B4-BE49-F238E27FC236}">
                <a16:creationId xmlns:a16="http://schemas.microsoft.com/office/drawing/2014/main" id="{A0B949B0-498E-7408-0026-239F897CE7A2}"/>
              </a:ext>
            </a:extLst>
          </p:cNvPr>
          <p:cNvSpPr txBox="1">
            <a:spLocks noGrp="1"/>
          </p:cNvSpPr>
          <p:nvPr>
            <p:ph type="title"/>
          </p:nvPr>
        </p:nvSpPr>
        <p:spPr>
          <a:xfrm>
            <a:off x="381000" y="228600"/>
            <a:ext cx="8458200" cy="8463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dirty="0"/>
              <a:t>TOP 5 TAKEAWYS</a:t>
            </a:r>
            <a:endParaRPr dirty="0"/>
          </a:p>
        </p:txBody>
      </p:sp>
      <p:sp>
        <p:nvSpPr>
          <p:cNvPr id="287" name="Google Shape;287;g113b956aab6_1_0">
            <a:extLst>
              <a:ext uri="{FF2B5EF4-FFF2-40B4-BE49-F238E27FC236}">
                <a16:creationId xmlns:a16="http://schemas.microsoft.com/office/drawing/2014/main" id="{C2B15FC5-1158-E9BC-51EC-77EB1E6CC729}"/>
              </a:ext>
            </a:extLst>
          </p:cNvPr>
          <p:cNvSpPr txBox="1">
            <a:spLocks noGrp="1"/>
          </p:cNvSpPr>
          <p:nvPr>
            <p:ph type="body" idx="1"/>
          </p:nvPr>
        </p:nvSpPr>
        <p:spPr>
          <a:xfrm>
            <a:off x="372863" y="1219200"/>
            <a:ext cx="8618700" cy="5223000"/>
          </a:xfrm>
          <a:prstGeom prst="rect">
            <a:avLst/>
          </a:prstGeom>
          <a:noFill/>
          <a:ln>
            <a:noFill/>
          </a:ln>
        </p:spPr>
        <p:txBody>
          <a:bodyPr spcFirstLastPara="1" wrap="square" lIns="91425" tIns="45700" rIns="91425" bIns="45700" anchor="t" anchorCtr="0">
            <a:normAutofit fontScale="92500" lnSpcReduction="10000"/>
          </a:bodyPr>
          <a:lstStyle/>
          <a:p>
            <a:pPr marL="304800" lvl="0" indent="-278130" algn="l" rtl="0">
              <a:lnSpc>
                <a:spcPct val="90000"/>
              </a:lnSpc>
              <a:spcBef>
                <a:spcPts val="0"/>
              </a:spcBef>
              <a:spcAft>
                <a:spcPts val="0"/>
              </a:spcAft>
              <a:buSzPct val="100000"/>
              <a:buChar char="•"/>
            </a:pPr>
            <a:r>
              <a:rPr lang="en-US" b="1" dirty="0">
                <a:solidFill>
                  <a:srgbClr val="003760"/>
                </a:solidFill>
              </a:rPr>
              <a:t>Rosters</a:t>
            </a:r>
          </a:p>
          <a:p>
            <a:pPr marL="762000" lvl="1" indent="-278130">
              <a:lnSpc>
                <a:spcPct val="90000"/>
              </a:lnSpc>
              <a:spcBef>
                <a:spcPts val="0"/>
              </a:spcBef>
              <a:buSzPct val="100000"/>
            </a:pPr>
            <a:endParaRPr lang="en-US" sz="1600" dirty="0">
              <a:solidFill>
                <a:srgbClr val="003760"/>
              </a:solidFill>
            </a:endParaRPr>
          </a:p>
          <a:p>
            <a:pPr marL="762000" lvl="1" indent="-278130">
              <a:lnSpc>
                <a:spcPct val="90000"/>
              </a:lnSpc>
              <a:spcBef>
                <a:spcPts val="0"/>
              </a:spcBef>
              <a:buSzPct val="100000"/>
            </a:pPr>
            <a:r>
              <a:rPr lang="en-US" sz="1600" dirty="0">
                <a:solidFill>
                  <a:srgbClr val="003760"/>
                </a:solidFill>
              </a:rPr>
              <a:t>Notify of any known roster issues asap, to help with uniform ordering</a:t>
            </a:r>
          </a:p>
          <a:p>
            <a:pPr marL="762000" lvl="1" indent="-278130">
              <a:lnSpc>
                <a:spcPct val="90000"/>
              </a:lnSpc>
              <a:spcBef>
                <a:spcPts val="0"/>
              </a:spcBef>
              <a:buSzPct val="100000"/>
            </a:pPr>
            <a:endParaRPr lang="en-US" sz="1600" dirty="0">
              <a:solidFill>
                <a:srgbClr val="003760"/>
              </a:solidFill>
            </a:endParaRPr>
          </a:p>
          <a:p>
            <a:pPr marL="304800" lvl="0" indent="-278130" algn="l" rtl="0">
              <a:lnSpc>
                <a:spcPct val="90000"/>
              </a:lnSpc>
              <a:spcBef>
                <a:spcPts val="0"/>
              </a:spcBef>
              <a:spcAft>
                <a:spcPts val="0"/>
              </a:spcAft>
              <a:buSzPct val="100000"/>
              <a:buChar char="•"/>
            </a:pPr>
            <a:r>
              <a:rPr lang="en-US" b="1" dirty="0">
                <a:solidFill>
                  <a:srgbClr val="003760"/>
                </a:solidFill>
              </a:rPr>
              <a:t>Game Day Musts</a:t>
            </a:r>
            <a:endParaRPr b="1" u="sng" dirty="0">
              <a:solidFill>
                <a:srgbClr val="003760"/>
              </a:solidFill>
              <a:hlinkClick r:id="rId3">
                <a:extLst>
                  <a:ext uri="{A12FA001-AC4F-418D-AE19-62706E023703}">
                    <ahyp:hlinkClr xmlns:ahyp="http://schemas.microsoft.com/office/drawing/2018/hyperlinkcolor" val="tx"/>
                  </a:ext>
                </a:extLst>
              </a:hlinkClick>
            </a:endParaRPr>
          </a:p>
          <a:p>
            <a:pPr marL="601980" lvl="1" indent="-289560" algn="l" rtl="0">
              <a:lnSpc>
                <a:spcPct val="90000"/>
              </a:lnSpc>
              <a:spcBef>
                <a:spcPts val="700"/>
              </a:spcBef>
              <a:spcAft>
                <a:spcPts val="0"/>
              </a:spcAft>
              <a:buClr>
                <a:schemeClr val="accent1"/>
              </a:buClr>
              <a:buSzPct val="100000"/>
              <a:buChar char="•"/>
            </a:pPr>
            <a:r>
              <a:rPr lang="en-US" sz="1600" dirty="0">
                <a:solidFill>
                  <a:srgbClr val="003760"/>
                </a:solidFill>
              </a:rPr>
              <a:t>U9 &amp; up – Must have jersey #’s into </a:t>
            </a:r>
            <a:r>
              <a:rPr lang="en-US" sz="1600" dirty="0" err="1">
                <a:solidFill>
                  <a:srgbClr val="003760"/>
                </a:solidFill>
              </a:rPr>
              <a:t>gotsport</a:t>
            </a:r>
            <a:r>
              <a:rPr lang="en-US" sz="1600" dirty="0">
                <a:solidFill>
                  <a:srgbClr val="003760"/>
                </a:solidFill>
              </a:rPr>
              <a:t> rosters</a:t>
            </a:r>
          </a:p>
          <a:p>
            <a:pPr marL="601980" lvl="1" indent="-289560" algn="l" rtl="0">
              <a:lnSpc>
                <a:spcPct val="90000"/>
              </a:lnSpc>
              <a:spcBef>
                <a:spcPts val="700"/>
              </a:spcBef>
              <a:spcAft>
                <a:spcPts val="0"/>
              </a:spcAft>
              <a:buClr>
                <a:schemeClr val="accent1"/>
              </a:buClr>
              <a:buSzPct val="100000"/>
              <a:buChar char="•"/>
            </a:pPr>
            <a:r>
              <a:rPr lang="en-US" sz="1600" dirty="0">
                <a:solidFill>
                  <a:srgbClr val="003760"/>
                </a:solidFill>
              </a:rPr>
              <a:t>Bring 2 printed game reports with coaches listed and all players with jersey #’s </a:t>
            </a:r>
          </a:p>
          <a:p>
            <a:pPr marL="601980" lvl="1" indent="-289560" algn="l" rtl="0">
              <a:lnSpc>
                <a:spcPct val="90000"/>
              </a:lnSpc>
              <a:spcBef>
                <a:spcPts val="700"/>
              </a:spcBef>
              <a:spcAft>
                <a:spcPts val="0"/>
              </a:spcAft>
              <a:buClr>
                <a:schemeClr val="accent1"/>
              </a:buClr>
              <a:buSzPct val="100000"/>
              <a:buChar char="•"/>
            </a:pPr>
            <a:r>
              <a:rPr lang="en-US" sz="1600" dirty="0">
                <a:solidFill>
                  <a:srgbClr val="003760"/>
                </a:solidFill>
              </a:rPr>
              <a:t>Coaches must have printed badges visible at all times while on sideline</a:t>
            </a:r>
          </a:p>
          <a:p>
            <a:pPr marL="601980" lvl="1" indent="-289560" algn="l" rtl="0">
              <a:lnSpc>
                <a:spcPct val="90000"/>
              </a:lnSpc>
              <a:spcBef>
                <a:spcPts val="700"/>
              </a:spcBef>
              <a:spcAft>
                <a:spcPts val="0"/>
              </a:spcAft>
              <a:buClr>
                <a:schemeClr val="accent1"/>
              </a:buClr>
              <a:buSzPct val="100000"/>
              <a:buChar char="•"/>
            </a:pPr>
            <a:r>
              <a:rPr lang="en-US" sz="1600" b="1" dirty="0">
                <a:solidFill>
                  <a:srgbClr val="003760"/>
                </a:solidFill>
              </a:rPr>
              <a:t>NMCSL – not doing so, could result in a forfeit</a:t>
            </a:r>
          </a:p>
          <a:p>
            <a:pPr marL="601980" lvl="1" indent="-289560" algn="l" rtl="0">
              <a:lnSpc>
                <a:spcPct val="90000"/>
              </a:lnSpc>
              <a:spcBef>
                <a:spcPts val="700"/>
              </a:spcBef>
              <a:spcAft>
                <a:spcPts val="0"/>
              </a:spcAft>
              <a:buClr>
                <a:schemeClr val="accent1"/>
              </a:buClr>
              <a:buSzPct val="100000"/>
              <a:buChar char="•"/>
            </a:pPr>
            <a:r>
              <a:rPr lang="en-US" sz="1600" dirty="0">
                <a:solidFill>
                  <a:srgbClr val="003760"/>
                </a:solidFill>
              </a:rPr>
              <a:t>Players bring both jerseys to every game (Make sure it is their jersey)</a:t>
            </a:r>
          </a:p>
          <a:p>
            <a:pPr marL="601980" lvl="1" indent="-289560" algn="l" rtl="0">
              <a:lnSpc>
                <a:spcPct val="90000"/>
              </a:lnSpc>
              <a:spcBef>
                <a:spcPts val="700"/>
              </a:spcBef>
              <a:spcAft>
                <a:spcPts val="0"/>
              </a:spcAft>
              <a:buClr>
                <a:schemeClr val="accent1"/>
              </a:buClr>
              <a:buSzPct val="100000"/>
              <a:buChar char="•"/>
            </a:pPr>
            <a:endParaRPr sz="1600" dirty="0">
              <a:solidFill>
                <a:srgbClr val="003760"/>
              </a:solidFill>
            </a:endParaRPr>
          </a:p>
          <a:p>
            <a:pPr marL="304800" lvl="0" indent="-256540" algn="l" rtl="0">
              <a:lnSpc>
                <a:spcPct val="90000"/>
              </a:lnSpc>
              <a:spcBef>
                <a:spcPts val="700"/>
              </a:spcBef>
              <a:spcAft>
                <a:spcPts val="0"/>
              </a:spcAft>
              <a:buSzPct val="100000"/>
              <a:buChar char="•"/>
            </a:pPr>
            <a:r>
              <a:rPr lang="en-US" b="1" dirty="0">
                <a:solidFill>
                  <a:srgbClr val="003760"/>
                </a:solidFill>
              </a:rPr>
              <a:t>Coach/Player/Parent Conduct</a:t>
            </a:r>
          </a:p>
          <a:p>
            <a:pPr marL="640080" lvl="1" indent="-189865" algn="l" rtl="0">
              <a:lnSpc>
                <a:spcPct val="90000"/>
              </a:lnSpc>
              <a:spcBef>
                <a:spcPts val="700"/>
              </a:spcBef>
              <a:spcAft>
                <a:spcPts val="0"/>
              </a:spcAft>
              <a:buClr>
                <a:schemeClr val="accent1"/>
              </a:buClr>
              <a:buSzPct val="87500"/>
              <a:buChar char="•"/>
            </a:pPr>
            <a:r>
              <a:rPr lang="en-US" sz="1600" dirty="0">
                <a:solidFill>
                  <a:schemeClr val="accent1"/>
                </a:solidFill>
              </a:rPr>
              <a:t>Zero Tolerance and New Referee Abuse Prevention Program</a:t>
            </a:r>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Coaches are responsible for parent behavior (set expectations)</a:t>
            </a:r>
          </a:p>
          <a:p>
            <a:pPr marL="640080" lvl="0" indent="0" algn="l" rtl="0">
              <a:lnSpc>
                <a:spcPct val="90000"/>
              </a:lnSpc>
              <a:spcBef>
                <a:spcPts val="700"/>
              </a:spcBef>
              <a:spcAft>
                <a:spcPts val="0"/>
              </a:spcAft>
              <a:buNone/>
            </a:pPr>
            <a:endParaRPr sz="1600" dirty="0">
              <a:solidFill>
                <a:schemeClr val="accent1"/>
              </a:solidFill>
            </a:endParaRPr>
          </a:p>
          <a:p>
            <a:pPr marL="304800" lvl="0" indent="-256540" algn="l" rtl="0">
              <a:lnSpc>
                <a:spcPct val="90000"/>
              </a:lnSpc>
              <a:spcBef>
                <a:spcPts val="700"/>
              </a:spcBef>
              <a:spcAft>
                <a:spcPts val="0"/>
              </a:spcAft>
              <a:buSzPct val="100000"/>
              <a:buChar char="•"/>
            </a:pPr>
            <a:r>
              <a:rPr lang="en-US" b="1">
                <a:solidFill>
                  <a:schemeClr val="accent1"/>
                </a:solidFill>
              </a:rPr>
              <a:t>No Earrings </a:t>
            </a:r>
            <a:r>
              <a:rPr lang="en-US" b="1" dirty="0">
                <a:solidFill>
                  <a:schemeClr val="accent1"/>
                </a:solidFill>
              </a:rPr>
              <a:t>&amp; Must have </a:t>
            </a:r>
            <a:r>
              <a:rPr lang="en-US" b="1">
                <a:solidFill>
                  <a:schemeClr val="accent1"/>
                </a:solidFill>
              </a:rPr>
              <a:t>shin guard </a:t>
            </a:r>
            <a:endParaRPr lang="en-US" b="1" dirty="0">
              <a:solidFill>
                <a:schemeClr val="accent1"/>
              </a:solidFill>
            </a:endParaRPr>
          </a:p>
          <a:p>
            <a:pPr marL="304800" lvl="0" indent="-256540" algn="l" rtl="0">
              <a:lnSpc>
                <a:spcPct val="90000"/>
              </a:lnSpc>
              <a:spcBef>
                <a:spcPts val="700"/>
              </a:spcBef>
              <a:spcAft>
                <a:spcPts val="0"/>
              </a:spcAft>
              <a:buSzPct val="100000"/>
              <a:buChar char="•"/>
            </a:pPr>
            <a:endParaRPr lang="en-US" b="1" dirty="0">
              <a:solidFill>
                <a:schemeClr val="accent1"/>
              </a:solidFill>
            </a:endParaRPr>
          </a:p>
          <a:p>
            <a:pPr marL="304800" lvl="0" indent="-256540" algn="l" rtl="0">
              <a:lnSpc>
                <a:spcPct val="90000"/>
              </a:lnSpc>
              <a:spcBef>
                <a:spcPts val="700"/>
              </a:spcBef>
              <a:spcAft>
                <a:spcPts val="0"/>
              </a:spcAft>
              <a:buSzPct val="100000"/>
              <a:buChar char="•"/>
            </a:pPr>
            <a:r>
              <a:rPr lang="en-US" b="1" dirty="0">
                <a:solidFill>
                  <a:schemeClr val="accent1"/>
                </a:solidFill>
              </a:rPr>
              <a:t>Reach out to your commissioner for help</a:t>
            </a:r>
          </a:p>
          <a:p>
            <a:pPr marL="304800" lvl="0" indent="-256540" algn="l" rtl="0">
              <a:lnSpc>
                <a:spcPct val="90000"/>
              </a:lnSpc>
              <a:spcBef>
                <a:spcPts val="700"/>
              </a:spcBef>
              <a:spcAft>
                <a:spcPts val="0"/>
              </a:spcAft>
              <a:buSzPct val="100000"/>
              <a:buChar char="•"/>
            </a:pPr>
            <a:endParaRPr lang="en-US" b="1" dirty="0">
              <a:solidFill>
                <a:schemeClr val="accent1"/>
              </a:solidFill>
            </a:endParaRPr>
          </a:p>
        </p:txBody>
      </p:sp>
    </p:spTree>
    <p:extLst>
      <p:ext uri="{BB962C8B-B14F-4D97-AF65-F5344CB8AC3E}">
        <p14:creationId xmlns:p14="http://schemas.microsoft.com/office/powerpoint/2010/main" val="418449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8551863" y="6442074"/>
            <a:ext cx="439143" cy="29705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20</a:t>
            </a:fld>
            <a:endParaRPr sz="1400" b="0" i="0" u="none" strike="noStrike" cap="none" dirty="0">
              <a:solidFill>
                <a:schemeClr val="dk1"/>
              </a:solidFill>
              <a:latin typeface="Arial"/>
              <a:ea typeface="Arial"/>
              <a:cs typeface="Arial"/>
              <a:sym typeface="Arial"/>
            </a:endParaRPr>
          </a:p>
        </p:txBody>
      </p:sp>
      <p:sp>
        <p:nvSpPr>
          <p:cNvPr id="271" name="Google Shape;271;p18"/>
          <p:cNvSpPr txBox="1">
            <a:spLocks noGrp="1"/>
          </p:cNvSpPr>
          <p:nvPr>
            <p:ph type="title"/>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KEY DATES</a:t>
            </a:r>
            <a:endParaRPr/>
          </a:p>
        </p:txBody>
      </p:sp>
      <p:sp>
        <p:nvSpPr>
          <p:cNvPr id="272" name="Google Shape;272;p18"/>
          <p:cNvSpPr txBox="1">
            <a:spLocks noGrp="1"/>
          </p:cNvSpPr>
          <p:nvPr>
            <p:ph type="body" idx="1"/>
          </p:nvPr>
        </p:nvSpPr>
        <p:spPr>
          <a:xfrm>
            <a:off x="381000" y="1219200"/>
            <a:ext cx="8610006" cy="5105400"/>
          </a:xfrm>
          <a:prstGeom prst="rect">
            <a:avLst/>
          </a:prstGeom>
          <a:noFill/>
          <a:ln>
            <a:noFill/>
          </a:ln>
        </p:spPr>
        <p:txBody>
          <a:bodyPr spcFirstLastPara="1" wrap="square" lIns="91425" tIns="45700" rIns="91425" bIns="45700" anchor="t" anchorCtr="0">
            <a:normAutofit/>
          </a:bodyPr>
          <a:lstStyle/>
          <a:p>
            <a:pPr marL="304800" lvl="0" indent="-279400" algn="l" rtl="0">
              <a:lnSpc>
                <a:spcPct val="80000"/>
              </a:lnSpc>
              <a:spcBef>
                <a:spcPts val="0"/>
              </a:spcBef>
              <a:spcAft>
                <a:spcPts val="0"/>
              </a:spcAft>
              <a:buSzPts val="1600"/>
              <a:buChar char="•"/>
            </a:pPr>
            <a:endParaRPr lang="en-US"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Schedules should be out approx. 1 week before opening weekend.</a:t>
            </a:r>
          </a:p>
          <a:p>
            <a:pPr marL="762000" lvl="1" indent="-279400">
              <a:lnSpc>
                <a:spcPct val="80000"/>
              </a:lnSpc>
              <a:spcBef>
                <a:spcPts val="0"/>
              </a:spcBef>
              <a:buSzPts val="1600"/>
            </a:pPr>
            <a:r>
              <a:rPr lang="en-US" sz="1600" dirty="0">
                <a:solidFill>
                  <a:srgbClr val="003760"/>
                </a:solidFill>
              </a:rPr>
              <a:t>Remember for U9-U19, we’re coordinating with multiple associations, fields and different schedulers</a:t>
            </a:r>
          </a:p>
          <a:p>
            <a:pPr marL="762000" lvl="1" indent="-279400">
              <a:lnSpc>
                <a:spcPct val="80000"/>
              </a:lnSpc>
              <a:spcBef>
                <a:spcPts val="0"/>
              </a:spcBef>
              <a:buSzPts val="1600"/>
            </a:pPr>
            <a:endParaRPr sz="1200" dirty="0"/>
          </a:p>
          <a:p>
            <a:pPr marL="304800" lvl="0" indent="-177800" algn="l" rtl="0">
              <a:lnSpc>
                <a:spcPct val="80000"/>
              </a:lnSpc>
              <a:spcBef>
                <a:spcPts val="0"/>
              </a:spcBef>
              <a:spcAft>
                <a:spcPts val="0"/>
              </a:spcAft>
              <a:buSzPts val="2000"/>
              <a:buNone/>
            </a:pPr>
            <a:endParaRPr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Uniforms should be ready for Coaches to pick up at Soccer Post the week before the season starts, </a:t>
            </a:r>
            <a:r>
              <a:rPr lang="en-US" sz="1600" b="1" dirty="0">
                <a:solidFill>
                  <a:srgbClr val="003760"/>
                </a:solidFill>
              </a:rPr>
              <a:t>BUT PLEASE WAIT UNTIL YOUR COMMISSIONER TELLS YOU THAT YOUR TEAMS IS READY!  </a:t>
            </a:r>
            <a:r>
              <a:rPr lang="en-US" sz="1600" dirty="0">
                <a:solidFill>
                  <a:srgbClr val="003760"/>
                </a:solidFill>
              </a:rPr>
              <a:t>We do them individually and specifically for each team, not just batches.   </a:t>
            </a:r>
            <a:endParaRPr sz="1600" dirty="0"/>
          </a:p>
          <a:p>
            <a:pPr marL="304800" lvl="0" indent="-177800" algn="l" rtl="0">
              <a:lnSpc>
                <a:spcPct val="80000"/>
              </a:lnSpc>
              <a:spcBef>
                <a:spcPts val="0"/>
              </a:spcBef>
              <a:spcAft>
                <a:spcPts val="0"/>
              </a:spcAft>
              <a:buSzPts val="2000"/>
              <a:buNone/>
            </a:pPr>
            <a:endParaRPr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Please understand that there are many logistical as well as supply chain issues that are out of our control, and therefore the later pick up of uniforms this season.</a:t>
            </a:r>
            <a:endParaRPr sz="1600" dirty="0"/>
          </a:p>
          <a:p>
            <a:pPr marL="304800" lvl="0" indent="-177800" algn="l" rtl="0">
              <a:lnSpc>
                <a:spcPct val="80000"/>
              </a:lnSpc>
              <a:spcBef>
                <a:spcPts val="0"/>
              </a:spcBef>
              <a:spcAft>
                <a:spcPts val="0"/>
              </a:spcAft>
              <a:buSzPts val="2000"/>
              <a:buNone/>
            </a:pPr>
            <a:endParaRPr sz="1600" dirty="0">
              <a:solidFill>
                <a:srgbClr val="003760"/>
              </a:solidFill>
            </a:endParaRPr>
          </a:p>
          <a:p>
            <a:pPr marL="304800" lvl="0" indent="-279400" algn="l" rtl="0">
              <a:lnSpc>
                <a:spcPct val="80000"/>
              </a:lnSpc>
              <a:spcBef>
                <a:spcPts val="0"/>
              </a:spcBef>
              <a:spcAft>
                <a:spcPts val="0"/>
              </a:spcAft>
              <a:buSzPts val="1600"/>
              <a:buChar char="•"/>
            </a:pPr>
            <a:r>
              <a:rPr lang="en-US" sz="1600" i="1" dirty="0">
                <a:solidFill>
                  <a:srgbClr val="003760"/>
                </a:solidFill>
              </a:rPr>
              <a:t>Saturday September 6</a:t>
            </a:r>
            <a:r>
              <a:rPr lang="en-US" sz="1600" i="1" baseline="30000" dirty="0">
                <a:solidFill>
                  <a:srgbClr val="003760"/>
                </a:solidFill>
              </a:rPr>
              <a:t>th</a:t>
            </a:r>
            <a:r>
              <a:rPr lang="en-US" sz="1600" i="1" dirty="0">
                <a:solidFill>
                  <a:srgbClr val="003760"/>
                </a:solidFill>
              </a:rPr>
              <a:t>:  Season Starts.</a:t>
            </a:r>
            <a:endParaRPr sz="1600" dirty="0"/>
          </a:p>
          <a:p>
            <a:pPr marL="304800" lvl="0" indent="-177800" algn="l" rtl="0">
              <a:lnSpc>
                <a:spcPct val="80000"/>
              </a:lnSpc>
              <a:spcBef>
                <a:spcPts val="0"/>
              </a:spcBef>
              <a:spcAft>
                <a:spcPts val="0"/>
              </a:spcAft>
              <a:buSzPts val="2000"/>
              <a:buNone/>
            </a:pPr>
            <a:endParaRPr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8 games for all age groups</a:t>
            </a:r>
          </a:p>
          <a:p>
            <a:pPr marL="304800" lvl="0" indent="-279400" algn="l" rtl="0">
              <a:lnSpc>
                <a:spcPct val="80000"/>
              </a:lnSpc>
              <a:spcBef>
                <a:spcPts val="0"/>
              </a:spcBef>
              <a:spcAft>
                <a:spcPts val="0"/>
              </a:spcAft>
              <a:buSzPts val="1600"/>
              <a:buChar char="•"/>
            </a:pPr>
            <a:endParaRPr lang="en-US"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Picture Days:  Sept 13</a:t>
            </a:r>
            <a:r>
              <a:rPr lang="en-US" sz="1600" baseline="30000" dirty="0">
                <a:solidFill>
                  <a:srgbClr val="003760"/>
                </a:solidFill>
              </a:rPr>
              <a:t>th</a:t>
            </a:r>
            <a:r>
              <a:rPr lang="en-US" sz="1600" dirty="0">
                <a:solidFill>
                  <a:srgbClr val="003760"/>
                </a:solidFill>
              </a:rPr>
              <a:t> and 20</a:t>
            </a:r>
            <a:r>
              <a:rPr lang="en-US" sz="1600" baseline="30000" dirty="0">
                <a:solidFill>
                  <a:srgbClr val="003760"/>
                </a:solidFill>
              </a:rPr>
              <a:t>th</a:t>
            </a:r>
            <a:r>
              <a:rPr lang="en-US" sz="1600" dirty="0">
                <a:solidFill>
                  <a:srgbClr val="003760"/>
                </a:solidFill>
              </a:rPr>
              <a:t> </a:t>
            </a:r>
            <a:endParaRPr sz="1600" dirty="0"/>
          </a:p>
          <a:p>
            <a:pPr marL="304800" lvl="0" indent="-177800" algn="l" rtl="0">
              <a:lnSpc>
                <a:spcPct val="80000"/>
              </a:lnSpc>
              <a:spcBef>
                <a:spcPts val="0"/>
              </a:spcBef>
              <a:spcAft>
                <a:spcPts val="0"/>
              </a:spcAft>
              <a:buSzPts val="2000"/>
              <a:buNone/>
            </a:pPr>
            <a:endParaRPr sz="1600" dirty="0">
              <a:solidFill>
                <a:srgbClr val="003760"/>
              </a:solidFill>
            </a:endParaRPr>
          </a:p>
          <a:p>
            <a:pPr marL="304800" lvl="0" indent="-279400" algn="l" rtl="0">
              <a:lnSpc>
                <a:spcPct val="80000"/>
              </a:lnSpc>
              <a:spcBef>
                <a:spcPts val="0"/>
              </a:spcBef>
              <a:spcAft>
                <a:spcPts val="0"/>
              </a:spcAft>
              <a:buSzPts val="1600"/>
              <a:buChar char="•"/>
            </a:pPr>
            <a:r>
              <a:rPr lang="en-US" sz="1600" dirty="0">
                <a:solidFill>
                  <a:srgbClr val="003760"/>
                </a:solidFill>
              </a:rPr>
              <a:t>Last weekend November 16th</a:t>
            </a:r>
            <a:endParaRPr sz="1600" dirty="0">
              <a:solidFill>
                <a:srgbClr val="003760"/>
              </a:solidFill>
            </a:endParaRPr>
          </a:p>
          <a:p>
            <a:pPr marL="0" lvl="0" indent="0" algn="l" rtl="0">
              <a:lnSpc>
                <a:spcPct val="80000"/>
              </a:lnSpc>
              <a:spcBef>
                <a:spcPts val="0"/>
              </a:spcBef>
              <a:spcAft>
                <a:spcPts val="0"/>
              </a:spcAft>
              <a:buNone/>
            </a:pPr>
            <a:endParaRPr sz="1600" dirty="0">
              <a:solidFill>
                <a:srgbClr val="003760"/>
              </a:solidFill>
            </a:endParaRPr>
          </a:p>
          <a:p>
            <a:pPr marL="127000" lvl="0" indent="0" algn="l" rtl="0">
              <a:lnSpc>
                <a:spcPct val="80000"/>
              </a:lnSpc>
              <a:spcBef>
                <a:spcPts val="0"/>
              </a:spcBef>
              <a:spcAft>
                <a:spcPts val="0"/>
              </a:spcAft>
              <a:buSzPts val="1600"/>
              <a:buNone/>
            </a:pPr>
            <a:r>
              <a:rPr lang="en-US" sz="1600" dirty="0">
                <a:solidFill>
                  <a:schemeClr val="accent1"/>
                </a:solidFill>
              </a:rPr>
              <a:t> </a:t>
            </a:r>
            <a:endParaRPr sz="1600" dirty="0">
              <a:solidFill>
                <a:srgbClr val="0037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p:nvPr/>
        </p:nvSpPr>
        <p:spPr>
          <a:xfrm>
            <a:off x="8551863" y="6442075"/>
            <a:ext cx="439736" cy="1873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21</a:t>
            </a:fld>
            <a:endParaRPr sz="1400" b="0" i="0" u="none" strike="noStrike" cap="none" dirty="0">
              <a:solidFill>
                <a:schemeClr val="dk1"/>
              </a:solidFill>
              <a:latin typeface="Arial"/>
              <a:ea typeface="Arial"/>
              <a:cs typeface="Arial"/>
              <a:sym typeface="Arial"/>
            </a:endParaRPr>
          </a:p>
        </p:txBody>
      </p:sp>
      <p:sp>
        <p:nvSpPr>
          <p:cNvPr id="278" name="Google Shape;278;p19"/>
          <p:cNvSpPr txBox="1">
            <a:spLocks noGrp="1"/>
          </p:cNvSpPr>
          <p:nvPr>
            <p:ph type="title"/>
          </p:nvPr>
        </p:nvSpPr>
        <p:spPr>
          <a:xfrm>
            <a:off x="381000" y="228600"/>
            <a:ext cx="8458200" cy="846337"/>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KSA - KEY CONTACTS  </a:t>
            </a:r>
            <a:endParaRPr/>
          </a:p>
        </p:txBody>
      </p:sp>
      <p:sp>
        <p:nvSpPr>
          <p:cNvPr id="279" name="Google Shape;279;p19"/>
          <p:cNvSpPr txBox="1">
            <a:spLocks noGrp="1"/>
          </p:cNvSpPr>
          <p:nvPr>
            <p:ph type="body" idx="1"/>
          </p:nvPr>
        </p:nvSpPr>
        <p:spPr>
          <a:xfrm>
            <a:off x="372863" y="1219200"/>
            <a:ext cx="8618737" cy="5222875"/>
          </a:xfrm>
          <a:prstGeom prst="rect">
            <a:avLst/>
          </a:prstGeom>
          <a:noFill/>
          <a:ln>
            <a:noFill/>
          </a:ln>
        </p:spPr>
        <p:txBody>
          <a:bodyPr spcFirstLastPara="1" wrap="square" lIns="91425" tIns="45700" rIns="91425" bIns="45700" anchor="t" anchorCtr="0">
            <a:normAutofit/>
          </a:bodyPr>
          <a:lstStyle/>
          <a:p>
            <a:pPr marL="304800" lvl="0" indent="-304800" algn="l" rtl="0">
              <a:lnSpc>
                <a:spcPct val="90000"/>
              </a:lnSpc>
              <a:spcBef>
                <a:spcPts val="0"/>
              </a:spcBef>
              <a:spcAft>
                <a:spcPts val="0"/>
              </a:spcAft>
              <a:buSzPts val="2800"/>
              <a:buChar char="•"/>
            </a:pPr>
            <a:r>
              <a:rPr lang="en-US" sz="2800" b="1">
                <a:solidFill>
                  <a:srgbClr val="003760"/>
                </a:solidFill>
              </a:rPr>
              <a:t>General Contacts</a:t>
            </a:r>
            <a:endParaRPr sz="2800" b="1" u="sng">
              <a:solidFill>
                <a:srgbClr val="003760"/>
              </a:solidFill>
              <a:hlinkClick r:id="rId3">
                <a:extLst>
                  <a:ext uri="{A12FA001-AC4F-418D-AE19-62706E023703}">
                    <ahyp:hlinkClr xmlns:ahyp="http://schemas.microsoft.com/office/drawing/2018/hyperlinkcolor" val="tx"/>
                  </a:ext>
                </a:extLst>
              </a:hlinkClick>
            </a:endParaRPr>
          </a:p>
          <a:p>
            <a:pPr marL="601980" lvl="1" indent="-304800" algn="l" rtl="0">
              <a:lnSpc>
                <a:spcPct val="90000"/>
              </a:lnSpc>
              <a:spcBef>
                <a:spcPts val="700"/>
              </a:spcBef>
              <a:spcAft>
                <a:spcPts val="0"/>
              </a:spcAft>
              <a:buClr>
                <a:schemeClr val="accent1"/>
              </a:buClr>
              <a:buSzPts val="1600"/>
              <a:buChar char="•"/>
            </a:pPr>
            <a:r>
              <a:rPr lang="en-US" sz="1600" u="sng">
                <a:solidFill>
                  <a:srgbClr val="003760"/>
                </a:solidFill>
                <a:hlinkClick r:id="rId3">
                  <a:extLst>
                    <a:ext uri="{A12FA001-AC4F-418D-AE19-62706E023703}">
                      <ahyp:hlinkClr xmlns:ahyp="http://schemas.microsoft.com/office/drawing/2018/hyperlinkcolor" val="tx"/>
                    </a:ext>
                  </a:extLst>
                </a:hlinkClick>
              </a:rPr>
              <a:t>kellersoccer@verizon.net</a:t>
            </a:r>
            <a:endParaRPr sz="1600" u="sng">
              <a:solidFill>
                <a:srgbClr val="003760"/>
              </a:solidFill>
            </a:endParaRPr>
          </a:p>
          <a:p>
            <a:pPr marL="601980" lvl="1" indent="-304800" algn="l" rtl="0">
              <a:lnSpc>
                <a:spcPct val="90000"/>
              </a:lnSpc>
              <a:spcBef>
                <a:spcPts val="700"/>
              </a:spcBef>
              <a:spcAft>
                <a:spcPts val="0"/>
              </a:spcAft>
              <a:buClr>
                <a:schemeClr val="accent1"/>
              </a:buClr>
              <a:buSzPts val="1600"/>
              <a:buChar char="•"/>
            </a:pPr>
            <a:r>
              <a:rPr lang="en-US" sz="1600">
                <a:solidFill>
                  <a:srgbClr val="003760"/>
                </a:solidFill>
              </a:rPr>
              <a:t>Follow us on Twitter and Instagram @KellerSoccer</a:t>
            </a:r>
            <a:endParaRPr/>
          </a:p>
          <a:p>
            <a:pPr marL="601980" lvl="1" indent="-304800" algn="l" rtl="0">
              <a:lnSpc>
                <a:spcPct val="90000"/>
              </a:lnSpc>
              <a:spcBef>
                <a:spcPts val="700"/>
              </a:spcBef>
              <a:spcAft>
                <a:spcPts val="0"/>
              </a:spcAft>
              <a:buClr>
                <a:schemeClr val="accent1"/>
              </a:buClr>
              <a:buSzPts val="1600"/>
              <a:buChar char="•"/>
            </a:pPr>
            <a:r>
              <a:rPr lang="en-US" sz="1600">
                <a:solidFill>
                  <a:srgbClr val="003760"/>
                </a:solidFill>
              </a:rPr>
              <a:t>Like us on Facebook @KellerSoccer </a:t>
            </a:r>
            <a:endParaRPr/>
          </a:p>
          <a:p>
            <a:pPr marL="601980" lvl="1" indent="-304800" algn="l" rtl="0">
              <a:lnSpc>
                <a:spcPct val="90000"/>
              </a:lnSpc>
              <a:spcBef>
                <a:spcPts val="700"/>
              </a:spcBef>
              <a:spcAft>
                <a:spcPts val="0"/>
              </a:spcAft>
              <a:buClr>
                <a:schemeClr val="accent1"/>
              </a:buClr>
              <a:buSzPts val="1600"/>
              <a:buChar char="•"/>
            </a:pPr>
            <a:r>
              <a:rPr lang="en-US" sz="1600">
                <a:solidFill>
                  <a:srgbClr val="003760"/>
                </a:solidFill>
              </a:rPr>
              <a:t>Office hours Tues/Thurs (9:30a-1:30p)</a:t>
            </a:r>
            <a:endParaRPr/>
          </a:p>
          <a:p>
            <a:pPr marL="571500" lvl="2" indent="0" algn="l" rtl="0">
              <a:lnSpc>
                <a:spcPct val="90000"/>
              </a:lnSpc>
              <a:spcBef>
                <a:spcPts val="700"/>
              </a:spcBef>
              <a:spcAft>
                <a:spcPts val="0"/>
              </a:spcAft>
              <a:buClr>
                <a:schemeClr val="accent1"/>
              </a:buClr>
              <a:buSzPts val="1600"/>
              <a:buNone/>
            </a:pPr>
            <a:r>
              <a:rPr lang="en-US" sz="1600">
                <a:solidFill>
                  <a:srgbClr val="003760"/>
                </a:solidFill>
              </a:rPr>
              <a:t>133 Sports Parkway, Suite F, Keller TX 76248</a:t>
            </a:r>
            <a:endParaRPr/>
          </a:p>
          <a:p>
            <a:pPr marL="285750" lvl="0" indent="-133350" algn="l" rtl="0">
              <a:lnSpc>
                <a:spcPct val="90000"/>
              </a:lnSpc>
              <a:spcBef>
                <a:spcPts val="700"/>
              </a:spcBef>
              <a:spcAft>
                <a:spcPts val="0"/>
              </a:spcAft>
              <a:buSzPts val="2400"/>
              <a:buNone/>
            </a:pPr>
            <a:endParaRPr>
              <a:solidFill>
                <a:srgbClr val="003760"/>
              </a:solidFill>
            </a:endParaRPr>
          </a:p>
          <a:p>
            <a:pPr marL="285750" lvl="0" indent="-285750" algn="l" rtl="0">
              <a:lnSpc>
                <a:spcPct val="90000"/>
              </a:lnSpc>
              <a:spcBef>
                <a:spcPts val="700"/>
              </a:spcBef>
              <a:spcAft>
                <a:spcPts val="0"/>
              </a:spcAft>
              <a:buSzPts val="2400"/>
              <a:buChar char="•"/>
            </a:pPr>
            <a:r>
              <a:rPr lang="en-US" b="1">
                <a:solidFill>
                  <a:srgbClr val="003760"/>
                </a:solidFill>
              </a:rPr>
              <a:t>KSA BOARD</a:t>
            </a:r>
            <a:endParaRPr/>
          </a:p>
          <a:p>
            <a:pPr marL="640080" lvl="1" indent="-342900" algn="l" rtl="0">
              <a:lnSpc>
                <a:spcPct val="90000"/>
              </a:lnSpc>
              <a:spcBef>
                <a:spcPts val="700"/>
              </a:spcBef>
              <a:spcAft>
                <a:spcPts val="0"/>
              </a:spcAft>
              <a:buSzPts val="1600"/>
              <a:buChar char="•"/>
            </a:pPr>
            <a:r>
              <a:rPr lang="en-US" sz="1600" u="sng">
                <a:solidFill>
                  <a:schemeClr val="hlink"/>
                </a:solidFill>
                <a:hlinkClick r:id="rId4"/>
              </a:rPr>
              <a:t>www.kellersoccer.net</a:t>
            </a:r>
            <a:endParaRPr sz="1600"/>
          </a:p>
          <a:p>
            <a:pPr marL="914400" lvl="2" indent="-342900" algn="l" rtl="0">
              <a:lnSpc>
                <a:spcPct val="90000"/>
              </a:lnSpc>
              <a:spcBef>
                <a:spcPts val="700"/>
              </a:spcBef>
              <a:spcAft>
                <a:spcPts val="0"/>
              </a:spcAft>
              <a:buSzPts val="1400"/>
              <a:buChar char="•"/>
            </a:pPr>
            <a:r>
              <a:rPr lang="en-US" sz="1400"/>
              <a:t>Contact Info - Tab</a:t>
            </a:r>
            <a:endParaRPr/>
          </a:p>
          <a:p>
            <a:pPr marL="297180" lvl="1" indent="0" algn="l" rtl="0">
              <a:lnSpc>
                <a:spcPct val="90000"/>
              </a:lnSpc>
              <a:spcBef>
                <a:spcPts val="700"/>
              </a:spcBef>
              <a:spcAft>
                <a:spcPts val="0"/>
              </a:spcAft>
              <a:buSzPts val="2000"/>
              <a:buNone/>
            </a:pPr>
            <a:endParaRPr/>
          </a:p>
          <a:p>
            <a:pPr marL="304800" lvl="0" indent="-304800" algn="l" rtl="0">
              <a:lnSpc>
                <a:spcPct val="90000"/>
              </a:lnSpc>
              <a:spcBef>
                <a:spcPts val="700"/>
              </a:spcBef>
              <a:spcAft>
                <a:spcPts val="0"/>
              </a:spcAft>
              <a:buSzPts val="2800"/>
              <a:buChar char="•"/>
            </a:pPr>
            <a:r>
              <a:rPr lang="en-US" sz="2800" b="1">
                <a:solidFill>
                  <a:srgbClr val="003760"/>
                </a:solidFill>
              </a:rPr>
              <a:t>Rainouts </a:t>
            </a:r>
            <a:endParaRPr b="1">
              <a:solidFill>
                <a:srgbClr val="003760"/>
              </a:solidFill>
            </a:endParaRPr>
          </a:p>
          <a:p>
            <a:pPr marL="640080" lvl="1" indent="-228600" algn="l" rtl="0">
              <a:lnSpc>
                <a:spcPct val="90000"/>
              </a:lnSpc>
              <a:spcBef>
                <a:spcPts val="600"/>
              </a:spcBef>
              <a:spcAft>
                <a:spcPts val="0"/>
              </a:spcAft>
              <a:buClr>
                <a:schemeClr val="accent1"/>
              </a:buClr>
              <a:buSzPts val="1400"/>
              <a:buChar char="•"/>
            </a:pPr>
            <a:r>
              <a:rPr lang="en-US" sz="1400" u="sng">
                <a:solidFill>
                  <a:srgbClr val="00B050"/>
                </a:solidFill>
              </a:rPr>
              <a:t>www.kellersoccer.net</a:t>
            </a:r>
            <a:endParaRPr/>
          </a:p>
          <a:p>
            <a:pPr marL="640080" lvl="1" indent="-228600" algn="l" rtl="0">
              <a:lnSpc>
                <a:spcPct val="90000"/>
              </a:lnSpc>
              <a:spcBef>
                <a:spcPts val="600"/>
              </a:spcBef>
              <a:spcAft>
                <a:spcPts val="0"/>
              </a:spcAft>
              <a:buClr>
                <a:schemeClr val="accent1"/>
              </a:buClr>
              <a:buSzPts val="2000"/>
              <a:buChar char="•"/>
            </a:pPr>
            <a:r>
              <a:rPr lang="en-US" b="1">
                <a:solidFill>
                  <a:srgbClr val="003760"/>
                </a:solidFill>
                <a:highlight>
                  <a:srgbClr val="00FF00"/>
                </a:highlight>
              </a:rPr>
              <a:t>Facebook </a:t>
            </a:r>
            <a:r>
              <a:rPr lang="en-US" sz="1600">
                <a:solidFill>
                  <a:srgbClr val="003760"/>
                </a:solidFill>
              </a:rPr>
              <a:t>&amp; Twitter are most timely and highly recommended</a:t>
            </a:r>
            <a:endParaRPr/>
          </a:p>
        </p:txBody>
      </p:sp>
      <p:pic>
        <p:nvPicPr>
          <p:cNvPr id="280" name="Google Shape;280;p19" descr="C:\Users\Lisa\AppData\Local\Microsoft\Windows\Temporary Internet Files\Content.IE5\VW8AKLSA\120px-Soccer_ball.svg[1].png"/>
          <p:cNvPicPr preferRelativeResize="0"/>
          <p:nvPr/>
        </p:nvPicPr>
        <p:blipFill rotWithShape="1">
          <a:blip r:embed="rId5">
            <a:alphaModFix/>
          </a:blip>
          <a:srcRect/>
          <a:stretch/>
        </p:blipFill>
        <p:spPr>
          <a:xfrm>
            <a:off x="7502524" y="4952999"/>
            <a:ext cx="1489075" cy="1489075"/>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13b956aab6_1_0"/>
          <p:cNvSpPr txBox="1"/>
          <p:nvPr/>
        </p:nvSpPr>
        <p:spPr>
          <a:xfrm>
            <a:off x="8551863" y="6442075"/>
            <a:ext cx="439700" cy="2696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22</a:t>
            </a:fld>
            <a:endParaRPr sz="1400" b="0" i="0" u="none" strike="noStrike" cap="none" dirty="0">
              <a:solidFill>
                <a:schemeClr val="dk1"/>
              </a:solidFill>
              <a:latin typeface="Arial"/>
              <a:ea typeface="Arial"/>
              <a:cs typeface="Arial"/>
              <a:sym typeface="Arial"/>
            </a:endParaRPr>
          </a:p>
        </p:txBody>
      </p:sp>
      <p:sp>
        <p:nvSpPr>
          <p:cNvPr id="286" name="Google Shape;286;g113b956aab6_1_0"/>
          <p:cNvSpPr txBox="1">
            <a:spLocks noGrp="1"/>
          </p:cNvSpPr>
          <p:nvPr>
            <p:ph type="title"/>
          </p:nvPr>
        </p:nvSpPr>
        <p:spPr>
          <a:xfrm>
            <a:off x="381000" y="228600"/>
            <a:ext cx="8458200" cy="8463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Rosters &amp; Game Reports</a:t>
            </a:r>
            <a:endParaRPr/>
          </a:p>
        </p:txBody>
      </p:sp>
      <p:sp>
        <p:nvSpPr>
          <p:cNvPr id="287" name="Google Shape;287;g113b956aab6_1_0"/>
          <p:cNvSpPr txBox="1">
            <a:spLocks noGrp="1"/>
          </p:cNvSpPr>
          <p:nvPr>
            <p:ph type="body" idx="1"/>
          </p:nvPr>
        </p:nvSpPr>
        <p:spPr>
          <a:xfrm>
            <a:off x="372863" y="1219200"/>
            <a:ext cx="8618700" cy="5223000"/>
          </a:xfrm>
          <a:prstGeom prst="rect">
            <a:avLst/>
          </a:prstGeom>
          <a:noFill/>
          <a:ln>
            <a:noFill/>
          </a:ln>
        </p:spPr>
        <p:txBody>
          <a:bodyPr spcFirstLastPara="1" wrap="square" lIns="91425" tIns="45700" rIns="91425" bIns="45700" anchor="t" anchorCtr="0">
            <a:normAutofit fontScale="85000" lnSpcReduction="20000"/>
          </a:bodyPr>
          <a:lstStyle/>
          <a:p>
            <a:pPr marL="304800" lvl="0" indent="-278130" algn="l" rtl="0">
              <a:lnSpc>
                <a:spcPct val="90000"/>
              </a:lnSpc>
              <a:spcBef>
                <a:spcPts val="0"/>
              </a:spcBef>
              <a:spcAft>
                <a:spcPts val="0"/>
              </a:spcAft>
              <a:buSzPct val="100000"/>
              <a:buChar char="•"/>
            </a:pPr>
            <a:r>
              <a:rPr lang="en-US" sz="2800" b="1" dirty="0">
                <a:solidFill>
                  <a:srgbClr val="003760"/>
                </a:solidFill>
              </a:rPr>
              <a:t>Rosters</a:t>
            </a:r>
            <a:endParaRPr sz="2800" b="1" u="sng" dirty="0">
              <a:solidFill>
                <a:srgbClr val="003760"/>
              </a:solidFill>
              <a:hlinkClick r:id="rId3">
                <a:extLst>
                  <a:ext uri="{A12FA001-AC4F-418D-AE19-62706E023703}">
                    <ahyp:hlinkClr xmlns:ahyp="http://schemas.microsoft.com/office/drawing/2018/hyperlinkcolor" val="tx"/>
                  </a:ext>
                </a:extLst>
              </a:hlinkClick>
            </a:endParaRPr>
          </a:p>
          <a:p>
            <a:pPr marL="601980" lvl="1" indent="-289560" algn="l" rtl="0">
              <a:lnSpc>
                <a:spcPct val="90000"/>
              </a:lnSpc>
              <a:spcBef>
                <a:spcPts val="700"/>
              </a:spcBef>
              <a:spcAft>
                <a:spcPts val="0"/>
              </a:spcAft>
              <a:buClr>
                <a:schemeClr val="accent1"/>
              </a:buClr>
              <a:buSzPct val="100000"/>
              <a:buChar char="•"/>
            </a:pPr>
            <a:r>
              <a:rPr lang="en-US" sz="1600" dirty="0">
                <a:solidFill>
                  <a:srgbClr val="003760"/>
                </a:solidFill>
              </a:rPr>
              <a:t>View your team roster - from your </a:t>
            </a:r>
            <a:r>
              <a:rPr lang="en-US" sz="1600" dirty="0" err="1">
                <a:solidFill>
                  <a:srgbClr val="003760"/>
                </a:solidFill>
              </a:rPr>
              <a:t>gotsport</a:t>
            </a:r>
            <a:r>
              <a:rPr lang="en-US" sz="1600" dirty="0">
                <a:solidFill>
                  <a:srgbClr val="003760"/>
                </a:solidFill>
              </a:rPr>
              <a:t> account</a:t>
            </a:r>
            <a:endParaRPr sz="1600" dirty="0">
              <a:solidFill>
                <a:srgbClr val="003760"/>
              </a:solidFill>
            </a:endParaRPr>
          </a:p>
          <a:p>
            <a:pPr marL="601980" lvl="1" indent="-289560" algn="l" rtl="0">
              <a:lnSpc>
                <a:spcPct val="90000"/>
              </a:lnSpc>
              <a:spcBef>
                <a:spcPts val="700"/>
              </a:spcBef>
              <a:spcAft>
                <a:spcPts val="0"/>
              </a:spcAft>
              <a:buClr>
                <a:srgbClr val="003760"/>
              </a:buClr>
              <a:buSzPct val="100000"/>
              <a:buChar char="•"/>
            </a:pPr>
            <a:r>
              <a:rPr lang="en-US" sz="1600" dirty="0">
                <a:solidFill>
                  <a:srgbClr val="003760"/>
                </a:solidFill>
              </a:rPr>
              <a:t>Team Management -&gt; Team Name -&gt; Rosters -&gt; Select Event Roster = KSA Fall 2025 Season -&gt; Search -&gt; </a:t>
            </a:r>
            <a:endParaRPr sz="1600" dirty="0">
              <a:solidFill>
                <a:srgbClr val="003760"/>
              </a:solidFill>
            </a:endParaRPr>
          </a:p>
          <a:p>
            <a:pPr marL="914400" lvl="2" indent="-200659" algn="l" rtl="0">
              <a:lnSpc>
                <a:spcPct val="90000"/>
              </a:lnSpc>
              <a:spcBef>
                <a:spcPts val="700"/>
              </a:spcBef>
              <a:spcAft>
                <a:spcPts val="0"/>
              </a:spcAft>
              <a:buClr>
                <a:srgbClr val="003760"/>
              </a:buClr>
              <a:buSzPct val="100000"/>
              <a:buChar char="•"/>
            </a:pPr>
            <a:r>
              <a:rPr lang="en-US" sz="1600" dirty="0">
                <a:solidFill>
                  <a:srgbClr val="003760"/>
                </a:solidFill>
              </a:rPr>
              <a:t>Players &amp; Coaches tabs (Check to make sure you and your AC’s are there)</a:t>
            </a:r>
            <a:endParaRPr sz="1600" dirty="0">
              <a:solidFill>
                <a:srgbClr val="003760"/>
              </a:solidFill>
            </a:endParaRPr>
          </a:p>
          <a:p>
            <a:pPr marL="1280160" lvl="3" indent="-200660" algn="l" rtl="0">
              <a:lnSpc>
                <a:spcPct val="90000"/>
              </a:lnSpc>
              <a:spcBef>
                <a:spcPts val="700"/>
              </a:spcBef>
              <a:spcAft>
                <a:spcPts val="0"/>
              </a:spcAft>
              <a:buClr>
                <a:srgbClr val="003760"/>
              </a:buClr>
              <a:buSzPct val="100000"/>
              <a:buChar char="•"/>
            </a:pPr>
            <a:r>
              <a:rPr lang="en-US" dirty="0">
                <a:solidFill>
                  <a:srgbClr val="003760"/>
                </a:solidFill>
              </a:rPr>
              <a:t>Drill down on player for contact info</a:t>
            </a:r>
            <a:endParaRPr sz="1600" dirty="0">
              <a:solidFill>
                <a:srgbClr val="003760"/>
              </a:solidFill>
            </a:endParaRPr>
          </a:p>
          <a:p>
            <a:pPr marL="914400" lvl="2" indent="-200659" algn="l" rtl="0">
              <a:lnSpc>
                <a:spcPct val="90000"/>
              </a:lnSpc>
              <a:spcBef>
                <a:spcPts val="700"/>
              </a:spcBef>
              <a:spcAft>
                <a:spcPts val="0"/>
              </a:spcAft>
              <a:buClr>
                <a:srgbClr val="003760"/>
              </a:buClr>
              <a:buSzPct val="100000"/>
              <a:buChar char="•"/>
            </a:pPr>
            <a:r>
              <a:rPr lang="en-US" sz="1600" dirty="0">
                <a:solidFill>
                  <a:srgbClr val="003760"/>
                </a:solidFill>
              </a:rPr>
              <a:t>Roster PDF Button -&gt; Hard Copy</a:t>
            </a:r>
            <a:endParaRPr sz="1600" dirty="0">
              <a:solidFill>
                <a:srgbClr val="003760"/>
              </a:solidFill>
            </a:endParaRPr>
          </a:p>
          <a:p>
            <a:pPr marL="342900" lvl="0" indent="0" algn="l" rtl="0">
              <a:lnSpc>
                <a:spcPct val="90000"/>
              </a:lnSpc>
              <a:spcBef>
                <a:spcPts val="700"/>
              </a:spcBef>
              <a:spcAft>
                <a:spcPts val="0"/>
              </a:spcAft>
              <a:buNone/>
            </a:pPr>
            <a:endParaRPr b="1" dirty="0">
              <a:solidFill>
                <a:srgbClr val="003760"/>
              </a:solidFill>
            </a:endParaRPr>
          </a:p>
          <a:p>
            <a:pPr marL="285750" lvl="0" indent="-262890" algn="l" rtl="0">
              <a:lnSpc>
                <a:spcPct val="90000"/>
              </a:lnSpc>
              <a:spcBef>
                <a:spcPts val="700"/>
              </a:spcBef>
              <a:spcAft>
                <a:spcPts val="0"/>
              </a:spcAft>
              <a:buSzPct val="100000"/>
              <a:buChar char="•"/>
            </a:pPr>
            <a:r>
              <a:rPr lang="en-US" b="1" dirty="0">
                <a:solidFill>
                  <a:srgbClr val="003760"/>
                </a:solidFill>
              </a:rPr>
              <a:t>Game Reports</a:t>
            </a:r>
            <a:endParaRPr dirty="0"/>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Team Management -&gt; Matches - &gt; Find Specific Game # -&gt; Far right under ‘Chat’ Column click the 3 dots (...) -&gt; Print Match Cards -&gt; Export</a:t>
            </a:r>
            <a:endParaRPr sz="1600" dirty="0">
              <a:solidFill>
                <a:schemeClr val="accent1"/>
              </a:solidFill>
            </a:endParaRPr>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Should have both team’s NTX approved players &amp; coaches</a:t>
            </a:r>
            <a:endParaRPr sz="1600" dirty="0">
              <a:solidFill>
                <a:schemeClr val="accent1"/>
              </a:solidFill>
            </a:endParaRPr>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If your AC is not on here, that means they are not approved and/or moved over to your roster.  </a:t>
            </a:r>
            <a:endParaRPr sz="1600" dirty="0">
              <a:solidFill>
                <a:schemeClr val="accent1"/>
              </a:solidFill>
            </a:endParaRPr>
          </a:p>
          <a:p>
            <a:pPr marL="342900" lvl="0" indent="0" algn="l" rtl="0">
              <a:lnSpc>
                <a:spcPct val="90000"/>
              </a:lnSpc>
              <a:spcBef>
                <a:spcPts val="700"/>
              </a:spcBef>
              <a:spcAft>
                <a:spcPts val="0"/>
              </a:spcAft>
              <a:buNone/>
            </a:pPr>
            <a:endParaRPr b="1" dirty="0">
              <a:solidFill>
                <a:srgbClr val="003760"/>
              </a:solidFill>
            </a:endParaRPr>
          </a:p>
          <a:p>
            <a:pPr marL="304800" lvl="0" indent="-256540" algn="l" rtl="0">
              <a:lnSpc>
                <a:spcPct val="90000"/>
              </a:lnSpc>
              <a:spcBef>
                <a:spcPts val="700"/>
              </a:spcBef>
              <a:spcAft>
                <a:spcPts val="0"/>
              </a:spcAft>
              <a:buSzPct val="100000"/>
              <a:buChar char="•"/>
            </a:pPr>
            <a:r>
              <a:rPr lang="en-US" b="1" dirty="0">
                <a:solidFill>
                  <a:srgbClr val="003760"/>
                </a:solidFill>
              </a:rPr>
              <a:t>Coaches Badge &amp; Player ID’s</a:t>
            </a:r>
            <a:endParaRPr b="1" dirty="0">
              <a:solidFill>
                <a:srgbClr val="003760"/>
              </a:solidFill>
            </a:endParaRPr>
          </a:p>
          <a:p>
            <a:pPr marL="640080" lvl="1" indent="-189865" algn="l" rtl="0">
              <a:lnSpc>
                <a:spcPct val="90000"/>
              </a:lnSpc>
              <a:spcBef>
                <a:spcPts val="700"/>
              </a:spcBef>
              <a:spcAft>
                <a:spcPts val="0"/>
              </a:spcAft>
              <a:buClr>
                <a:schemeClr val="accent1"/>
              </a:buClr>
              <a:buSzPct val="87500"/>
              <a:buChar char="•"/>
            </a:pPr>
            <a:r>
              <a:rPr lang="en-US" sz="1600" dirty="0">
                <a:solidFill>
                  <a:schemeClr val="accent1"/>
                </a:solidFill>
              </a:rPr>
              <a:t>Same as Roster above, but hit ID cards instead of roster</a:t>
            </a:r>
            <a:endParaRPr sz="1600" dirty="0">
              <a:solidFill>
                <a:schemeClr val="accent1"/>
              </a:solidFill>
            </a:endParaRPr>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Print hard copy for coach ID’s &amp; for U13+ players</a:t>
            </a:r>
            <a:endParaRPr sz="1600" dirty="0">
              <a:solidFill>
                <a:schemeClr val="accent1"/>
              </a:solidFill>
            </a:endParaRPr>
          </a:p>
          <a:p>
            <a:pPr marL="640080" lvl="1" indent="-200659" algn="l" rtl="0">
              <a:lnSpc>
                <a:spcPct val="90000"/>
              </a:lnSpc>
              <a:spcBef>
                <a:spcPts val="700"/>
              </a:spcBef>
              <a:spcAft>
                <a:spcPts val="0"/>
              </a:spcAft>
              <a:buClr>
                <a:schemeClr val="accent1"/>
              </a:buClr>
              <a:buSzPct val="100000"/>
              <a:buChar char="•"/>
            </a:pPr>
            <a:r>
              <a:rPr lang="en-US" sz="1600" dirty="0">
                <a:solidFill>
                  <a:schemeClr val="accent1"/>
                </a:solidFill>
              </a:rPr>
              <a:t>Available on the </a:t>
            </a:r>
            <a:r>
              <a:rPr lang="en-US" sz="1600" dirty="0" err="1">
                <a:solidFill>
                  <a:schemeClr val="accent1"/>
                </a:solidFill>
              </a:rPr>
              <a:t>gotsport</a:t>
            </a:r>
            <a:r>
              <a:rPr lang="en-US" sz="1600" dirty="0">
                <a:solidFill>
                  <a:schemeClr val="accent1"/>
                </a:solidFill>
              </a:rPr>
              <a:t> app</a:t>
            </a:r>
            <a:endParaRPr sz="1600" dirty="0">
              <a:solidFill>
                <a:schemeClr val="accent1"/>
              </a:solidFill>
            </a:endParaRPr>
          </a:p>
          <a:p>
            <a:pPr marL="640080" lvl="0" indent="0" algn="l" rtl="0">
              <a:lnSpc>
                <a:spcPct val="90000"/>
              </a:lnSpc>
              <a:spcBef>
                <a:spcPts val="700"/>
              </a:spcBef>
              <a:spcAft>
                <a:spcPts val="0"/>
              </a:spcAft>
              <a:buNone/>
            </a:pPr>
            <a:endParaRPr sz="1600" dirty="0">
              <a:solidFill>
                <a:schemeClr val="accent1"/>
              </a:solidFill>
            </a:endParaRPr>
          </a:p>
          <a:p>
            <a:pPr marL="304800" lvl="0" indent="-256540" algn="l" rtl="0">
              <a:lnSpc>
                <a:spcPct val="90000"/>
              </a:lnSpc>
              <a:spcBef>
                <a:spcPts val="700"/>
              </a:spcBef>
              <a:spcAft>
                <a:spcPts val="0"/>
              </a:spcAft>
              <a:buSzPct val="100000"/>
              <a:buChar char="•"/>
            </a:pPr>
            <a:r>
              <a:rPr lang="en-US" b="1" dirty="0">
                <a:solidFill>
                  <a:schemeClr val="accent1"/>
                </a:solidFill>
              </a:rPr>
              <a:t>All available on the </a:t>
            </a:r>
            <a:r>
              <a:rPr lang="en-US" b="1" dirty="0" err="1">
                <a:solidFill>
                  <a:schemeClr val="accent1"/>
                </a:solidFill>
              </a:rPr>
              <a:t>Gotsport</a:t>
            </a:r>
            <a:r>
              <a:rPr lang="en-US" b="1" dirty="0">
                <a:solidFill>
                  <a:schemeClr val="accent1"/>
                </a:solidFill>
              </a:rPr>
              <a:t> App</a:t>
            </a:r>
            <a:endParaRPr dirty="0"/>
          </a:p>
        </p:txBody>
      </p:sp>
      <p:pic>
        <p:nvPicPr>
          <p:cNvPr id="288" name="Google Shape;288;g113b956aab6_1_0" descr="C:\Users\Lisa\AppData\Local\Microsoft\Windows\Temporary Internet Files\Content.IE5\VW8AKLSA\120px-Soccer_ball.svg[1].png"/>
          <p:cNvPicPr preferRelativeResize="0"/>
          <p:nvPr/>
        </p:nvPicPr>
        <p:blipFill rotWithShape="1">
          <a:blip r:embed="rId4">
            <a:alphaModFix/>
          </a:blip>
          <a:srcRect/>
          <a:stretch/>
        </p:blipFill>
        <p:spPr>
          <a:xfrm>
            <a:off x="7502524" y="4952999"/>
            <a:ext cx="1489075" cy="1489075"/>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68A2846D-9FE2-44AC-B389-59642AE2ED49}"/>
            </a:ext>
          </a:extLst>
        </p:cNvPr>
        <p:cNvGrpSpPr/>
        <p:nvPr/>
      </p:nvGrpSpPr>
      <p:grpSpPr>
        <a:xfrm>
          <a:off x="0" y="0"/>
          <a:ext cx="0" cy="0"/>
          <a:chOff x="0" y="0"/>
          <a:chExt cx="0" cy="0"/>
        </a:xfrm>
      </p:grpSpPr>
      <p:sp>
        <p:nvSpPr>
          <p:cNvPr id="119" name="Google Shape;119;p1">
            <a:extLst>
              <a:ext uri="{FF2B5EF4-FFF2-40B4-BE49-F238E27FC236}">
                <a16:creationId xmlns:a16="http://schemas.microsoft.com/office/drawing/2014/main" id="{902C5C71-6BD0-7C83-5D34-022641E5E06D}"/>
              </a:ext>
            </a:extLst>
          </p:cNvPr>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23</a:t>
            </a:fld>
            <a:endParaRPr sz="1400" b="0" i="0" u="none" strike="noStrike" cap="none">
              <a:solidFill>
                <a:schemeClr val="dk1"/>
              </a:solidFill>
              <a:latin typeface="Arial"/>
              <a:ea typeface="Arial"/>
              <a:cs typeface="Arial"/>
              <a:sym typeface="Arial"/>
            </a:endParaRPr>
          </a:p>
        </p:txBody>
      </p:sp>
      <p:sp>
        <p:nvSpPr>
          <p:cNvPr id="120" name="Google Shape;120;p1">
            <a:extLst>
              <a:ext uri="{FF2B5EF4-FFF2-40B4-BE49-F238E27FC236}">
                <a16:creationId xmlns:a16="http://schemas.microsoft.com/office/drawing/2014/main" id="{2BD8D1E9-351C-04F2-919C-5753F2E23CB0}"/>
              </a:ext>
            </a:extLst>
          </p:cNvPr>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rmAutofit/>
          </a:bodyPr>
          <a:lstStyle/>
          <a:p>
            <a:pPr marL="304800" lvl="0" indent="-304800" algn="ctr" rtl="0">
              <a:lnSpc>
                <a:spcPct val="90000"/>
              </a:lnSpc>
              <a:spcBef>
                <a:spcPts val="0"/>
              </a:spcBef>
              <a:spcAft>
                <a:spcPts val="0"/>
              </a:spcAft>
              <a:buSzPts val="1400"/>
              <a:buNone/>
            </a:pPr>
            <a:r>
              <a:rPr lang="en-US" sz="2400" b="1" dirty="0"/>
              <a:t>Thank You for Coaching</a:t>
            </a:r>
            <a:endParaRPr sz="2400" dirty="0">
              <a:solidFill>
                <a:srgbClr val="003760"/>
              </a:solidFill>
            </a:endParaRPr>
          </a:p>
        </p:txBody>
      </p:sp>
      <p:sp>
        <p:nvSpPr>
          <p:cNvPr id="121" name="Google Shape;121;p1">
            <a:extLst>
              <a:ext uri="{FF2B5EF4-FFF2-40B4-BE49-F238E27FC236}">
                <a16:creationId xmlns:a16="http://schemas.microsoft.com/office/drawing/2014/main" id="{920AEE76-7C79-0ADA-473F-A0C0189D4955}"/>
              </a:ext>
            </a:extLst>
          </p:cNvPr>
          <p:cNvSpPr txBox="1">
            <a:spLocks noGrp="1"/>
          </p:cNvSpPr>
          <p:nvPr>
            <p:ph type="ctrTitle"/>
          </p:nvPr>
        </p:nvSpPr>
        <p:spPr>
          <a:xfrm>
            <a:off x="609600" y="3124200"/>
            <a:ext cx="6629400" cy="12192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1B30"/>
              </a:buClr>
              <a:buSzPts val="3600"/>
              <a:buFont typeface="Book Antiqua"/>
              <a:buNone/>
            </a:pPr>
            <a:r>
              <a:rPr lang="en-US" sz="3600" b="1" dirty="0"/>
              <a:t>KSA COACHES MEETING</a:t>
            </a:r>
            <a:endParaRPr dirty="0"/>
          </a:p>
        </p:txBody>
      </p:sp>
      <p:pic>
        <p:nvPicPr>
          <p:cNvPr id="122" name="Google Shape;122;p1">
            <a:extLst>
              <a:ext uri="{FF2B5EF4-FFF2-40B4-BE49-F238E27FC236}">
                <a16:creationId xmlns:a16="http://schemas.microsoft.com/office/drawing/2014/main" id="{4A693D44-5E43-B666-123E-0B2C94264301}"/>
              </a:ext>
            </a:extLst>
          </p:cNvPr>
          <p:cNvPicPr preferRelativeResize="0"/>
          <p:nvPr/>
        </p:nvPicPr>
        <p:blipFill rotWithShape="1">
          <a:blip r:embed="rId3">
            <a:alphaModFix/>
          </a:blip>
          <a:srcRect/>
          <a:stretch/>
        </p:blipFill>
        <p:spPr>
          <a:xfrm>
            <a:off x="420625" y="194184"/>
            <a:ext cx="2133600" cy="2689225"/>
          </a:xfrm>
          <a:prstGeom prst="rect">
            <a:avLst/>
          </a:prstGeom>
          <a:noFill/>
          <a:ln>
            <a:noFill/>
          </a:ln>
        </p:spPr>
      </p:pic>
      <p:pic>
        <p:nvPicPr>
          <p:cNvPr id="6" name="Picture 5" descr="A qr code with a logo&#10;&#10;AI-generated content may be incorrect.">
            <a:extLst>
              <a:ext uri="{FF2B5EF4-FFF2-40B4-BE49-F238E27FC236}">
                <a16:creationId xmlns:a16="http://schemas.microsoft.com/office/drawing/2014/main" id="{1B165773-CC70-A915-112F-9A861007C0ED}"/>
              </a:ext>
            </a:extLst>
          </p:cNvPr>
          <p:cNvPicPr>
            <a:picLocks noChangeAspect="1"/>
          </p:cNvPicPr>
          <p:nvPr/>
        </p:nvPicPr>
        <p:blipFill>
          <a:blip r:embed="rId4"/>
          <a:stretch>
            <a:fillRect/>
          </a:stretch>
        </p:blipFill>
        <p:spPr>
          <a:xfrm>
            <a:off x="5740584" y="-206063"/>
            <a:ext cx="3330263" cy="3330263"/>
          </a:xfrm>
          <a:prstGeom prst="rect">
            <a:avLst/>
          </a:prstGeom>
        </p:spPr>
      </p:pic>
      <p:sp>
        <p:nvSpPr>
          <p:cNvPr id="11" name="TextBox 10">
            <a:extLst>
              <a:ext uri="{FF2B5EF4-FFF2-40B4-BE49-F238E27FC236}">
                <a16:creationId xmlns:a16="http://schemas.microsoft.com/office/drawing/2014/main" id="{4EF3C695-F08B-907E-D6C5-326387E18E61}"/>
              </a:ext>
            </a:extLst>
          </p:cNvPr>
          <p:cNvSpPr txBox="1"/>
          <p:nvPr/>
        </p:nvSpPr>
        <p:spPr>
          <a:xfrm>
            <a:off x="2852928" y="674239"/>
            <a:ext cx="2887656" cy="1323439"/>
          </a:xfrm>
          <a:prstGeom prst="rect">
            <a:avLst/>
          </a:prstGeom>
          <a:noFill/>
        </p:spPr>
        <p:txBody>
          <a:bodyPr wrap="square" rtlCol="0">
            <a:spAutoFit/>
          </a:bodyPr>
          <a:lstStyle/>
          <a:p>
            <a:pPr algn="ctr"/>
            <a:r>
              <a:rPr lang="en-US" sz="2000" dirty="0"/>
              <a:t>Remember to</a:t>
            </a:r>
          </a:p>
          <a:p>
            <a:pPr algn="ctr"/>
            <a:r>
              <a:rPr lang="en-US" sz="2000" dirty="0"/>
              <a:t>scan the QR code to check in for the Coach’s Meeting </a:t>
            </a:r>
          </a:p>
        </p:txBody>
      </p:sp>
    </p:spTree>
    <p:extLst>
      <p:ext uri="{BB962C8B-B14F-4D97-AF65-F5344CB8AC3E}">
        <p14:creationId xmlns:p14="http://schemas.microsoft.com/office/powerpoint/2010/main" val="23041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3</a:t>
            </a:fld>
            <a:endParaRPr sz="1400" b="0" i="0" u="none" strike="noStrike" cap="none">
              <a:solidFill>
                <a:schemeClr val="dk1"/>
              </a:solidFill>
              <a:latin typeface="Arial"/>
              <a:ea typeface="Arial"/>
              <a:cs typeface="Arial"/>
              <a:sym typeface="Arial"/>
            </a:endParaRPr>
          </a:p>
        </p:txBody>
      </p:sp>
      <p:sp>
        <p:nvSpPr>
          <p:cNvPr id="128" name="Google Shape;128;p2"/>
          <p:cNvSpPr txBox="1">
            <a:spLocks noGrp="1"/>
          </p:cNvSpPr>
          <p:nvPr>
            <p:ph type="title"/>
          </p:nvPr>
        </p:nvSpPr>
        <p:spPr>
          <a:xfrm>
            <a:off x="374762" y="228600"/>
            <a:ext cx="8464437" cy="887028"/>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KELLER SOCCER ASSOCIATION</a:t>
            </a:r>
            <a:endParaRPr/>
          </a:p>
        </p:txBody>
      </p:sp>
      <p:sp>
        <p:nvSpPr>
          <p:cNvPr id="129" name="Google Shape;129;p2"/>
          <p:cNvSpPr txBox="1">
            <a:spLocks noGrp="1"/>
          </p:cNvSpPr>
          <p:nvPr>
            <p:ph type="body" idx="1"/>
          </p:nvPr>
        </p:nvSpPr>
        <p:spPr>
          <a:xfrm>
            <a:off x="471488" y="1447800"/>
            <a:ext cx="8367712" cy="4449763"/>
          </a:xfrm>
          <a:prstGeom prst="rect">
            <a:avLst/>
          </a:prstGeom>
          <a:solidFill>
            <a:srgbClr val="D8D8D8">
              <a:alpha val="64705"/>
            </a:srgbClr>
          </a:solidFill>
          <a:ln>
            <a:noFill/>
          </a:ln>
        </p:spPr>
        <p:txBody>
          <a:bodyPr spcFirstLastPara="1" wrap="square" lIns="91425" tIns="45700" rIns="91425" bIns="45700" anchor="t" anchorCtr="0">
            <a:normAutofit/>
          </a:bodyPr>
          <a:lstStyle/>
          <a:p>
            <a:pPr marL="304800" lvl="0" indent="-304800" algn="l" rtl="0">
              <a:spcBef>
                <a:spcPts val="0"/>
              </a:spcBef>
              <a:spcAft>
                <a:spcPts val="0"/>
              </a:spcAft>
              <a:buSzPct val="100000"/>
              <a:buChar char="•"/>
            </a:pPr>
            <a:r>
              <a:rPr lang="en-US" dirty="0">
                <a:solidFill>
                  <a:srgbClr val="003760"/>
                </a:solidFill>
              </a:rPr>
              <a:t>Non-Profit Organization under NTX Soccer</a:t>
            </a:r>
            <a:endParaRPr dirty="0"/>
          </a:p>
          <a:p>
            <a:pPr marL="304800" lvl="0" indent="-304800" algn="l" rtl="0">
              <a:spcBef>
                <a:spcPts val="444"/>
              </a:spcBef>
              <a:spcAft>
                <a:spcPts val="0"/>
              </a:spcAft>
              <a:buSzPct val="100000"/>
              <a:buChar char="•"/>
            </a:pPr>
            <a:r>
              <a:rPr lang="en-US" dirty="0">
                <a:solidFill>
                  <a:srgbClr val="003760"/>
                </a:solidFill>
              </a:rPr>
              <a:t>U9-U19:  NMCSL (Northern Mid Cities Soccer League) Recreational League – 80+ teams</a:t>
            </a:r>
            <a:endParaRPr dirty="0"/>
          </a:p>
          <a:p>
            <a:pPr marL="304800" lvl="0" indent="-304800" algn="l" rtl="0">
              <a:spcBef>
                <a:spcPts val="444"/>
              </a:spcBef>
              <a:spcAft>
                <a:spcPts val="0"/>
              </a:spcAft>
              <a:buSzPct val="100000"/>
              <a:buChar char="•"/>
            </a:pPr>
            <a:r>
              <a:rPr lang="en-US" dirty="0">
                <a:solidFill>
                  <a:srgbClr val="003760"/>
                </a:solidFill>
              </a:rPr>
              <a:t>U8 &amp; under:  KSA Recreational League – 70+ teams</a:t>
            </a:r>
            <a:endParaRPr dirty="0"/>
          </a:p>
          <a:p>
            <a:pPr marL="304800" lvl="0" indent="-304800" algn="l" rtl="0">
              <a:spcBef>
                <a:spcPts val="444"/>
              </a:spcBef>
              <a:spcAft>
                <a:spcPts val="0"/>
              </a:spcAft>
              <a:buSzPct val="100000"/>
              <a:buChar char="•"/>
            </a:pPr>
            <a:r>
              <a:rPr lang="en-US" dirty="0">
                <a:solidFill>
                  <a:srgbClr val="003760"/>
                </a:solidFill>
              </a:rPr>
              <a:t>1500+ players this season</a:t>
            </a:r>
            <a:endParaRPr dirty="0"/>
          </a:p>
          <a:p>
            <a:pPr marL="304800" lvl="0" indent="-304800" algn="l" rtl="0">
              <a:spcBef>
                <a:spcPts val="444"/>
              </a:spcBef>
              <a:spcAft>
                <a:spcPts val="0"/>
              </a:spcAft>
              <a:buSzPct val="100000"/>
              <a:buChar char="•"/>
            </a:pPr>
            <a:r>
              <a:rPr lang="en-US" dirty="0">
                <a:solidFill>
                  <a:srgbClr val="003760"/>
                </a:solidFill>
              </a:rPr>
              <a:t>150+ coaches</a:t>
            </a:r>
            <a:endParaRPr dirty="0"/>
          </a:p>
          <a:p>
            <a:pPr marL="304800" lvl="0" indent="-304800" algn="l" rtl="0">
              <a:spcBef>
                <a:spcPts val="444"/>
              </a:spcBef>
              <a:spcAft>
                <a:spcPts val="0"/>
              </a:spcAft>
              <a:buSzPct val="100000"/>
              <a:buChar char="•"/>
            </a:pPr>
            <a:r>
              <a:rPr lang="en-US" dirty="0">
                <a:solidFill>
                  <a:srgbClr val="003760"/>
                </a:solidFill>
              </a:rPr>
              <a:t>100+ referees</a:t>
            </a:r>
            <a:endParaRPr dirty="0"/>
          </a:p>
          <a:p>
            <a:pPr marL="304800" lvl="0" indent="-304800" algn="l" rtl="0">
              <a:spcBef>
                <a:spcPts val="444"/>
              </a:spcBef>
              <a:spcAft>
                <a:spcPts val="0"/>
              </a:spcAft>
              <a:buSzPct val="100000"/>
              <a:buChar char="•"/>
            </a:pPr>
            <a:r>
              <a:rPr lang="en-US" dirty="0">
                <a:solidFill>
                  <a:srgbClr val="003760"/>
                </a:solidFill>
              </a:rPr>
              <a:t>3000+ parents, grandparents, sideline coaches, </a:t>
            </a:r>
            <a:r>
              <a:rPr lang="en-US" dirty="0" err="1">
                <a:solidFill>
                  <a:srgbClr val="003760"/>
                </a:solidFill>
              </a:rPr>
              <a:t>etc</a:t>
            </a:r>
            <a:r>
              <a:rPr lang="en-US" dirty="0">
                <a:solidFill>
                  <a:srgbClr val="003760"/>
                </a:solidFill>
              </a:rPr>
              <a:t>… </a:t>
            </a:r>
            <a:endParaRPr dirty="0">
              <a:solidFill>
                <a:srgbClr val="003760"/>
              </a:solidFill>
            </a:endParaRPr>
          </a:p>
          <a:p>
            <a:pPr marL="0" lvl="0" indent="0" algn="l" rtl="0">
              <a:spcBef>
                <a:spcPts val="444"/>
              </a:spcBef>
              <a:spcAft>
                <a:spcPts val="0"/>
              </a:spcAft>
              <a:buSzPct val="100000"/>
              <a:buNone/>
            </a:pPr>
            <a:endParaRPr b="1" dirty="0">
              <a:solidFill>
                <a:srgbClr val="003760"/>
              </a:solidFill>
            </a:endParaRPr>
          </a:p>
          <a:p>
            <a:pPr marL="0" lvl="0" indent="0" algn="ctr" rtl="0">
              <a:spcBef>
                <a:spcPts val="444"/>
              </a:spcBef>
              <a:spcAft>
                <a:spcPts val="0"/>
              </a:spcAft>
              <a:buSzPct val="100000"/>
              <a:buNone/>
            </a:pPr>
            <a:r>
              <a:rPr lang="en-US" b="1" dirty="0">
                <a:solidFill>
                  <a:srgbClr val="003760"/>
                </a:solidFill>
              </a:rPr>
              <a:t>We are a 100% volunteer organization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490935" y="228600"/>
            <a:ext cx="8260672" cy="838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2948"/>
              </a:buClr>
              <a:buSzPct val="100000"/>
              <a:buFont typeface="Book Antiqua"/>
              <a:buNone/>
            </a:pPr>
            <a:r>
              <a:rPr lang="en-US" b="1" u="sng"/>
              <a:t>MANDATORY </a:t>
            </a:r>
            <a:br>
              <a:rPr lang="en-US" b="1"/>
            </a:br>
            <a:r>
              <a:rPr lang="en-US"/>
              <a:t>COACH REQUIREMENTS</a:t>
            </a:r>
            <a:endParaRPr/>
          </a:p>
        </p:txBody>
      </p:sp>
      <p:sp>
        <p:nvSpPr>
          <p:cNvPr id="135" name="Google Shape;135;p3"/>
          <p:cNvSpPr txBox="1">
            <a:spLocks noGrp="1"/>
          </p:cNvSpPr>
          <p:nvPr>
            <p:ph type="body" idx="1"/>
          </p:nvPr>
        </p:nvSpPr>
        <p:spPr>
          <a:xfrm>
            <a:off x="152401" y="1219200"/>
            <a:ext cx="8763000" cy="563880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2400"/>
              <a:buChar char="•"/>
            </a:pPr>
            <a:r>
              <a:rPr lang="en-US" b="1" dirty="0">
                <a:solidFill>
                  <a:schemeClr val="dk1"/>
                </a:solidFill>
              </a:rPr>
              <a:t>Do on-line Coach Registration.  </a:t>
            </a:r>
            <a:r>
              <a:rPr lang="en-US" dirty="0">
                <a:solidFill>
                  <a:schemeClr val="dk1"/>
                </a:solidFill>
              </a:rPr>
              <a:t>This is how we know you are coaching for us, how we can assign you to a team and how you get emails from the association</a:t>
            </a:r>
            <a:endParaRPr dirty="0"/>
          </a:p>
          <a:p>
            <a:pPr marL="342900" lvl="0" indent="-228600" algn="l" rtl="0">
              <a:spcBef>
                <a:spcPts val="480"/>
              </a:spcBef>
              <a:spcAft>
                <a:spcPts val="0"/>
              </a:spcAft>
              <a:buSzPts val="2400"/>
              <a:buChar char="•"/>
            </a:pPr>
            <a:endParaRPr lang="en-US" b="1" dirty="0">
              <a:solidFill>
                <a:schemeClr val="dk1"/>
              </a:solidFill>
            </a:endParaRPr>
          </a:p>
          <a:p>
            <a:pPr marL="342900" lvl="0" indent="-228600" algn="l" rtl="0">
              <a:spcBef>
                <a:spcPts val="480"/>
              </a:spcBef>
              <a:spcAft>
                <a:spcPts val="0"/>
              </a:spcAft>
              <a:buSzPts val="2400"/>
              <a:buChar char="•"/>
            </a:pPr>
            <a:r>
              <a:rPr lang="en-US" b="1" dirty="0">
                <a:solidFill>
                  <a:schemeClr val="dk1"/>
                </a:solidFill>
              </a:rPr>
              <a:t>Background Check </a:t>
            </a:r>
            <a:endParaRPr dirty="0"/>
          </a:p>
          <a:p>
            <a:pPr marL="342900" lvl="0" indent="-228600" algn="l" rtl="0">
              <a:spcBef>
                <a:spcPts val="480"/>
              </a:spcBef>
              <a:spcAft>
                <a:spcPts val="0"/>
              </a:spcAft>
              <a:buSzPts val="2400"/>
              <a:buChar char="•"/>
            </a:pPr>
            <a:endParaRPr lang="en-US" b="1" dirty="0">
              <a:solidFill>
                <a:schemeClr val="dk1"/>
              </a:solidFill>
            </a:endParaRPr>
          </a:p>
          <a:p>
            <a:pPr marL="342900" lvl="0" indent="-228600" algn="l" rtl="0">
              <a:spcBef>
                <a:spcPts val="480"/>
              </a:spcBef>
              <a:spcAft>
                <a:spcPts val="0"/>
              </a:spcAft>
              <a:buSzPts val="2400"/>
              <a:buChar char="•"/>
            </a:pPr>
            <a:r>
              <a:rPr lang="en-US" b="1" dirty="0">
                <a:solidFill>
                  <a:schemeClr val="dk1"/>
                </a:solidFill>
              </a:rPr>
              <a:t>SafeSport Certification - </a:t>
            </a:r>
            <a:r>
              <a:rPr lang="en-US" b="1" i="1" dirty="0">
                <a:solidFill>
                  <a:schemeClr val="dk1"/>
                </a:solidFill>
              </a:rPr>
              <a:t>Initial or Refresher:  </a:t>
            </a:r>
            <a:r>
              <a:rPr lang="en-US" sz="2000" dirty="0">
                <a:solidFill>
                  <a:schemeClr val="dk1"/>
                </a:solidFill>
              </a:rPr>
              <a:t>Product of the Protecting Young Victims from Sexual Abuse and Safe Sport Authorization Act of 2017.  Only one time doing full course, then 15-30 min refresher each year (linked to BG check)</a:t>
            </a:r>
            <a:endParaRPr dirty="0"/>
          </a:p>
          <a:p>
            <a:pPr marL="640080" lvl="1" indent="-228600" algn="l" rtl="0">
              <a:spcBef>
                <a:spcPts val="400"/>
              </a:spcBef>
              <a:spcAft>
                <a:spcPts val="0"/>
              </a:spcAft>
              <a:buSzPts val="2000"/>
              <a:buChar char="•"/>
            </a:pPr>
            <a:r>
              <a:rPr lang="en-US" b="1" dirty="0">
                <a:solidFill>
                  <a:schemeClr val="dk1"/>
                </a:solidFill>
              </a:rPr>
              <a:t>Use your legal names in both </a:t>
            </a:r>
            <a:r>
              <a:rPr lang="en-US" b="1" dirty="0" err="1">
                <a:solidFill>
                  <a:schemeClr val="dk1"/>
                </a:solidFill>
              </a:rPr>
              <a:t>Gotsoccer</a:t>
            </a:r>
            <a:r>
              <a:rPr lang="en-US" b="1" dirty="0">
                <a:solidFill>
                  <a:schemeClr val="dk1"/>
                </a:solidFill>
              </a:rPr>
              <a:t> and SafeSport AND the same e-mail your coach account is under.</a:t>
            </a:r>
            <a:endParaRPr dirty="0"/>
          </a:p>
          <a:p>
            <a:pPr marL="342900" lvl="0" indent="-76200" algn="l" rtl="0">
              <a:spcBef>
                <a:spcPts val="480"/>
              </a:spcBef>
              <a:spcAft>
                <a:spcPts val="0"/>
              </a:spcAft>
              <a:buSzPts val="2400"/>
              <a:buNone/>
            </a:pPr>
            <a:endParaRPr b="1" dirty="0">
              <a:solidFill>
                <a:schemeClr val="dk1"/>
              </a:solidFill>
            </a:endParaRPr>
          </a:p>
        </p:txBody>
      </p:sp>
      <p:sp>
        <p:nvSpPr>
          <p:cNvPr id="136" name="Google Shape;13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7" name="Google Shape;137;p3"/>
          <p:cNvPicPr preferRelativeResize="0"/>
          <p:nvPr/>
        </p:nvPicPr>
        <p:blipFill rotWithShape="1">
          <a:blip r:embed="rId3">
            <a:alphaModFix/>
          </a:blip>
          <a:srcRect/>
          <a:stretch/>
        </p:blipFill>
        <p:spPr>
          <a:xfrm>
            <a:off x="7057697" y="5482431"/>
            <a:ext cx="838200" cy="10564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381000" y="244475"/>
            <a:ext cx="8385175" cy="8223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US SOCCER – TEAM FORMATION</a:t>
            </a:r>
            <a:endParaRPr/>
          </a:p>
        </p:txBody>
      </p:sp>
      <p:sp>
        <p:nvSpPr>
          <p:cNvPr id="253" name="Google Shape;253;p16"/>
          <p:cNvSpPr txBox="1">
            <a:spLocks noGrp="1"/>
          </p:cNvSpPr>
          <p:nvPr>
            <p:ph type="body" idx="1"/>
          </p:nvPr>
        </p:nvSpPr>
        <p:spPr>
          <a:xfrm>
            <a:off x="228600" y="1066800"/>
            <a:ext cx="8763000" cy="5715000"/>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spcBef>
                <a:spcPts val="0"/>
              </a:spcBef>
              <a:spcAft>
                <a:spcPts val="0"/>
              </a:spcAft>
              <a:buSzPct val="100000"/>
              <a:buNone/>
            </a:pPr>
            <a:r>
              <a:rPr lang="en-US" sz="1600" b="1">
                <a:solidFill>
                  <a:srgbClr val="003760"/>
                </a:solidFill>
              </a:rPr>
              <a:t>Please understand it is NOT “your” team.  </a:t>
            </a:r>
            <a:r>
              <a:rPr lang="en-US" sz="1600">
                <a:solidFill>
                  <a:srgbClr val="003760"/>
                </a:solidFill>
              </a:rPr>
              <a:t>You cannot ask KSA to not put certain players on and/or take certain players off, and please do not say yes or no if someone asks if they can be on “your” team.</a:t>
            </a:r>
            <a:endParaRPr/>
          </a:p>
          <a:p>
            <a:pPr marL="114300" lvl="0" indent="0" algn="l" rtl="0">
              <a:spcBef>
                <a:spcPts val="296"/>
              </a:spcBef>
              <a:spcAft>
                <a:spcPts val="0"/>
              </a:spcAft>
              <a:buSzPct val="100000"/>
              <a:buNone/>
            </a:pPr>
            <a:endParaRPr sz="1600">
              <a:solidFill>
                <a:srgbClr val="003760"/>
              </a:solidFill>
            </a:endParaRPr>
          </a:p>
          <a:p>
            <a:pPr marL="114300" lvl="0" indent="0" algn="l" rtl="0">
              <a:spcBef>
                <a:spcPts val="296"/>
              </a:spcBef>
              <a:spcAft>
                <a:spcPts val="0"/>
              </a:spcAft>
              <a:buSzPct val="100000"/>
              <a:buNone/>
            </a:pPr>
            <a:r>
              <a:rPr lang="en-US" sz="1600" b="1">
                <a:solidFill>
                  <a:srgbClr val="003760"/>
                </a:solidFill>
              </a:rPr>
              <a:t>Team placements (Calendar Age Rules):</a:t>
            </a:r>
            <a:endParaRPr/>
          </a:p>
          <a:p>
            <a:pPr marL="640080" lvl="1" indent="-228600" algn="l" rtl="0">
              <a:spcBef>
                <a:spcPts val="296"/>
              </a:spcBef>
              <a:spcAft>
                <a:spcPts val="0"/>
              </a:spcAft>
              <a:buSzPct val="100000"/>
              <a:buChar char="•"/>
            </a:pPr>
            <a:r>
              <a:rPr lang="en-US" sz="1600">
                <a:solidFill>
                  <a:srgbClr val="003760"/>
                </a:solidFill>
              </a:rPr>
              <a:t>Returning team age assignments are based upon the age of oldest player on the roster</a:t>
            </a:r>
            <a:endParaRPr/>
          </a:p>
          <a:p>
            <a:pPr marL="114300" lvl="0" indent="0" algn="l" rtl="0">
              <a:spcBef>
                <a:spcPts val="296"/>
              </a:spcBef>
              <a:spcAft>
                <a:spcPts val="0"/>
              </a:spcAft>
              <a:buSzPct val="100000"/>
              <a:buNone/>
            </a:pPr>
            <a:endParaRPr sz="1600" b="1">
              <a:solidFill>
                <a:srgbClr val="003760"/>
              </a:solidFill>
            </a:endParaRPr>
          </a:p>
          <a:p>
            <a:pPr marL="114300" lvl="0" indent="0" algn="l" rtl="0">
              <a:spcBef>
                <a:spcPts val="296"/>
              </a:spcBef>
              <a:spcAft>
                <a:spcPts val="0"/>
              </a:spcAft>
              <a:buSzPct val="100000"/>
              <a:buNone/>
            </a:pPr>
            <a:r>
              <a:rPr lang="en-US" sz="1600" b="1">
                <a:solidFill>
                  <a:srgbClr val="003760"/>
                </a:solidFill>
              </a:rPr>
              <a:t>Returning players may:</a:t>
            </a:r>
            <a:endParaRPr/>
          </a:p>
          <a:p>
            <a:pPr marL="640080" lvl="1" indent="-228600" algn="l" rtl="0">
              <a:spcBef>
                <a:spcPts val="296"/>
              </a:spcBef>
              <a:spcAft>
                <a:spcPts val="0"/>
              </a:spcAft>
              <a:buSzPct val="100000"/>
              <a:buChar char="•"/>
            </a:pPr>
            <a:r>
              <a:rPr lang="en-US" sz="1600" b="1">
                <a:solidFill>
                  <a:srgbClr val="003760"/>
                </a:solidFill>
              </a:rPr>
              <a:t>Automatically return to their previous team -  the Gotsport system controls this.  It does not matter what else they try to put in other drop downs, in the notes etc..  If they do not mark return to draw, they will always go back to their previous team</a:t>
            </a:r>
            <a:endParaRPr/>
          </a:p>
          <a:p>
            <a:pPr marL="640080" lvl="1" indent="-228600" algn="l" rtl="0">
              <a:spcBef>
                <a:spcPts val="296"/>
              </a:spcBef>
              <a:spcAft>
                <a:spcPts val="0"/>
              </a:spcAft>
              <a:buSzPct val="100000"/>
              <a:buChar char="•"/>
            </a:pPr>
            <a:r>
              <a:rPr lang="en-US" sz="1600">
                <a:solidFill>
                  <a:srgbClr val="003760"/>
                </a:solidFill>
              </a:rPr>
              <a:t>Elect to go into the draw</a:t>
            </a:r>
            <a:endParaRPr/>
          </a:p>
          <a:p>
            <a:pPr marL="640080" lvl="1" indent="-228600" algn="l" rtl="0">
              <a:spcBef>
                <a:spcPts val="296"/>
              </a:spcBef>
              <a:spcAft>
                <a:spcPts val="0"/>
              </a:spcAft>
              <a:buSzPct val="100000"/>
              <a:buChar char="•"/>
            </a:pPr>
            <a:r>
              <a:rPr lang="en-US" sz="1600">
                <a:solidFill>
                  <a:srgbClr val="003760"/>
                </a:solidFill>
              </a:rPr>
              <a:t>May elect to stay in calendar age group, despite team</a:t>
            </a:r>
            <a:endParaRPr/>
          </a:p>
          <a:p>
            <a:pPr marL="640080" lvl="1" indent="-228600" algn="l" rtl="0">
              <a:spcBef>
                <a:spcPts val="296"/>
              </a:spcBef>
              <a:spcAft>
                <a:spcPts val="0"/>
              </a:spcAft>
              <a:buSzPct val="100000"/>
              <a:buChar char="•"/>
            </a:pPr>
            <a:r>
              <a:rPr lang="en-US" sz="1600">
                <a:solidFill>
                  <a:srgbClr val="003760"/>
                </a:solidFill>
              </a:rPr>
              <a:t>May request to play up one age group, without board approval</a:t>
            </a:r>
            <a:endParaRPr/>
          </a:p>
          <a:p>
            <a:pPr marL="411480" lvl="1" indent="0" algn="l" rtl="0">
              <a:spcBef>
                <a:spcPts val="296"/>
              </a:spcBef>
              <a:spcAft>
                <a:spcPts val="0"/>
              </a:spcAft>
              <a:buSzPct val="100000"/>
              <a:buNone/>
            </a:pPr>
            <a:endParaRPr sz="1600">
              <a:solidFill>
                <a:srgbClr val="003760"/>
              </a:solidFill>
            </a:endParaRPr>
          </a:p>
          <a:p>
            <a:pPr marL="114300" lvl="0" indent="0" algn="l" rtl="0">
              <a:spcBef>
                <a:spcPts val="296"/>
              </a:spcBef>
              <a:spcAft>
                <a:spcPts val="0"/>
              </a:spcAft>
              <a:buSzPct val="100000"/>
              <a:buNone/>
            </a:pPr>
            <a:r>
              <a:rPr lang="en-US" sz="1600" b="1">
                <a:solidFill>
                  <a:srgbClr val="003760"/>
                </a:solidFill>
              </a:rPr>
              <a:t>New players may:</a:t>
            </a:r>
            <a:endParaRPr/>
          </a:p>
          <a:p>
            <a:pPr marL="640080" lvl="1" indent="-228600" algn="l" rtl="0">
              <a:spcBef>
                <a:spcPts val="296"/>
              </a:spcBef>
              <a:spcAft>
                <a:spcPts val="0"/>
              </a:spcAft>
              <a:buSzPct val="100000"/>
              <a:buChar char="•"/>
            </a:pPr>
            <a:r>
              <a:rPr lang="en-US" sz="1600" b="1">
                <a:solidFill>
                  <a:srgbClr val="003760"/>
                </a:solidFill>
              </a:rPr>
              <a:t>Request “buddy rule” if they have </a:t>
            </a:r>
            <a:r>
              <a:rPr lang="en-US" sz="1600" b="1" u="sng">
                <a:solidFill>
                  <a:srgbClr val="003760"/>
                </a:solidFill>
              </a:rPr>
              <a:t>NOT played with any NTX association </a:t>
            </a:r>
            <a:endParaRPr/>
          </a:p>
          <a:p>
            <a:pPr marL="411480" lvl="1" indent="0" algn="l" rtl="0">
              <a:spcBef>
                <a:spcPts val="296"/>
              </a:spcBef>
              <a:spcAft>
                <a:spcPts val="0"/>
              </a:spcAft>
              <a:buSzPct val="100000"/>
              <a:buNone/>
            </a:pPr>
            <a:r>
              <a:rPr lang="en-US" sz="1600" b="1" u="sng">
                <a:solidFill>
                  <a:srgbClr val="003760"/>
                </a:solidFill>
              </a:rPr>
              <a:t>within the past two seasons.</a:t>
            </a:r>
            <a:r>
              <a:rPr lang="en-US" sz="1600" b="1">
                <a:solidFill>
                  <a:srgbClr val="003760"/>
                </a:solidFill>
              </a:rPr>
              <a:t>  It is a REQUEST!!!  </a:t>
            </a:r>
            <a:r>
              <a:rPr lang="en-US" sz="1600">
                <a:solidFill>
                  <a:srgbClr val="003760"/>
                </a:solidFill>
              </a:rPr>
              <a:t>Many times, teams are already full.</a:t>
            </a:r>
            <a:endParaRPr/>
          </a:p>
          <a:p>
            <a:pPr marL="640080" lvl="1" indent="-228600" algn="l" rtl="0">
              <a:spcBef>
                <a:spcPts val="296"/>
              </a:spcBef>
              <a:spcAft>
                <a:spcPts val="0"/>
              </a:spcAft>
              <a:buSzPct val="100000"/>
              <a:buChar char="•"/>
            </a:pPr>
            <a:r>
              <a:rPr lang="en-US" sz="1600">
                <a:solidFill>
                  <a:srgbClr val="003760"/>
                </a:solidFill>
              </a:rPr>
              <a:t>Request to play in calendar age group or request to play up</a:t>
            </a:r>
            <a:endParaRPr/>
          </a:p>
          <a:p>
            <a:pPr marL="114300" lvl="0" indent="0" algn="l" rtl="0">
              <a:spcBef>
                <a:spcPts val="296"/>
              </a:spcBef>
              <a:spcAft>
                <a:spcPts val="0"/>
              </a:spcAft>
              <a:buSzPct val="100000"/>
              <a:buNone/>
            </a:pPr>
            <a:endParaRPr sz="1600">
              <a:solidFill>
                <a:srgbClr val="003760"/>
              </a:solidFill>
            </a:endParaRPr>
          </a:p>
          <a:p>
            <a:pPr marL="114300" lvl="2" indent="0" algn="ctr" rtl="0">
              <a:spcBef>
                <a:spcPts val="259"/>
              </a:spcBef>
              <a:spcAft>
                <a:spcPts val="0"/>
              </a:spcAft>
              <a:buClr>
                <a:schemeClr val="accent1"/>
              </a:buClr>
              <a:buSzPct val="100000"/>
              <a:buNone/>
            </a:pPr>
            <a:r>
              <a:rPr lang="en-US" sz="1400" b="1" i="1">
                <a:solidFill>
                  <a:srgbClr val="003760"/>
                </a:solidFill>
              </a:rPr>
              <a:t>Coach and Parent Roster Questions/Concerns </a:t>
            </a:r>
            <a:r>
              <a:rPr lang="en-US" sz="1400" b="1" i="1">
                <a:solidFill>
                  <a:srgbClr val="FF0000"/>
                </a:solidFill>
              </a:rPr>
              <a:t>must</a:t>
            </a:r>
            <a:r>
              <a:rPr lang="en-US" sz="1400" b="1" i="1">
                <a:solidFill>
                  <a:srgbClr val="003760"/>
                </a:solidFill>
              </a:rPr>
              <a:t> be directed to </a:t>
            </a:r>
            <a:endParaRPr/>
          </a:p>
          <a:p>
            <a:pPr marL="114300" lvl="2" indent="0" algn="ctr" rtl="0">
              <a:spcBef>
                <a:spcPts val="259"/>
              </a:spcBef>
              <a:spcAft>
                <a:spcPts val="0"/>
              </a:spcAft>
              <a:buClr>
                <a:schemeClr val="accent1"/>
              </a:buClr>
              <a:buSzPct val="100000"/>
              <a:buNone/>
            </a:pPr>
            <a:r>
              <a:rPr lang="en-US" sz="1400" b="1" i="1">
                <a:solidFill>
                  <a:srgbClr val="003760"/>
                </a:solidFill>
              </a:rPr>
              <a:t>the KSA Office via email, for vetting/evaluation, to ensure NTX Registration and</a:t>
            </a:r>
            <a:endParaRPr/>
          </a:p>
          <a:p>
            <a:pPr marL="114300" lvl="2" indent="0" algn="ctr" rtl="0">
              <a:spcBef>
                <a:spcPts val="259"/>
              </a:spcBef>
              <a:spcAft>
                <a:spcPts val="0"/>
              </a:spcAft>
              <a:buClr>
                <a:schemeClr val="accent1"/>
              </a:buClr>
              <a:buSzPct val="100000"/>
              <a:buNone/>
            </a:pPr>
            <a:r>
              <a:rPr lang="en-US" sz="1400" b="1" i="1">
                <a:solidFill>
                  <a:srgbClr val="003760"/>
                </a:solidFill>
              </a:rPr>
              <a:t>Roster Compliance.  </a:t>
            </a:r>
            <a:endParaRPr/>
          </a:p>
          <a:p>
            <a:pPr marL="114300" lvl="2" indent="0" algn="l" rtl="0">
              <a:spcBef>
                <a:spcPts val="259"/>
              </a:spcBef>
              <a:spcAft>
                <a:spcPts val="0"/>
              </a:spcAft>
              <a:buClr>
                <a:schemeClr val="accent1"/>
              </a:buClr>
              <a:buSzPct val="100000"/>
              <a:buNone/>
            </a:pPr>
            <a:endParaRPr sz="1400" b="1" i="1">
              <a:solidFill>
                <a:srgbClr val="003760"/>
              </a:solidFill>
            </a:endParaRPr>
          </a:p>
          <a:p>
            <a:pPr marL="114300" lvl="2" indent="0" algn="l" rtl="0">
              <a:spcBef>
                <a:spcPts val="259"/>
              </a:spcBef>
              <a:spcAft>
                <a:spcPts val="0"/>
              </a:spcAft>
              <a:buClr>
                <a:schemeClr val="accent1"/>
              </a:buClr>
              <a:buSzPct val="100000"/>
              <a:buNone/>
            </a:pPr>
            <a:endParaRPr sz="1400" b="1" i="1"/>
          </a:p>
          <a:p>
            <a:pPr marL="114300" lvl="2" indent="0" algn="l" rtl="0">
              <a:spcBef>
                <a:spcPts val="259"/>
              </a:spcBef>
              <a:spcAft>
                <a:spcPts val="0"/>
              </a:spcAft>
              <a:buClr>
                <a:schemeClr val="accent1"/>
              </a:buClr>
              <a:buSzPct val="100000"/>
              <a:buNone/>
            </a:pPr>
            <a:endParaRPr sz="1400" b="1" i="1"/>
          </a:p>
          <a:p>
            <a:pPr marL="114300" lvl="0" indent="0" algn="l" rtl="0">
              <a:spcBef>
                <a:spcPts val="444"/>
              </a:spcBef>
              <a:spcAft>
                <a:spcPts val="0"/>
              </a:spcAft>
              <a:buSzPct val="100000"/>
              <a:buNone/>
            </a:pPr>
            <a:endParaRPr b="1" i="1"/>
          </a:p>
          <a:p>
            <a:pPr marL="914400" lvl="2" indent="-134619" algn="l" rtl="0">
              <a:spcBef>
                <a:spcPts val="296"/>
              </a:spcBef>
              <a:spcAft>
                <a:spcPts val="0"/>
              </a:spcAft>
              <a:buSzPct val="100000"/>
              <a:buNone/>
            </a:pPr>
            <a:endParaRPr sz="1600"/>
          </a:p>
        </p:txBody>
      </p:sp>
      <p:sp>
        <p:nvSpPr>
          <p:cNvPr id="254" name="Google Shape;25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5</a:t>
            </a:fld>
            <a:endParaRPr sz="1400" b="0" i="0" u="none" strike="noStrike" cap="none">
              <a:solidFill>
                <a:schemeClr val="dk1"/>
              </a:solidFill>
              <a:latin typeface="Arial"/>
              <a:ea typeface="Arial"/>
              <a:cs typeface="Arial"/>
              <a:sym typeface="Arial"/>
            </a:endParaRPr>
          </a:p>
        </p:txBody>
      </p:sp>
      <p:sp>
        <p:nvSpPr>
          <p:cNvPr id="255" name="Google Shape;255;p16"/>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6</a:t>
            </a:fld>
            <a:endParaRPr sz="1400" b="0" i="0" u="none" strike="noStrike" cap="none">
              <a:solidFill>
                <a:schemeClr val="dk1"/>
              </a:solidFill>
              <a:latin typeface="Arial"/>
              <a:ea typeface="Arial"/>
              <a:cs typeface="Arial"/>
              <a:sym typeface="Arial"/>
            </a:endParaRPr>
          </a:p>
        </p:txBody>
      </p:sp>
      <p:sp>
        <p:nvSpPr>
          <p:cNvPr id="150" name="Google Shape;150;p5"/>
          <p:cNvSpPr txBox="1">
            <a:spLocks noGrp="1"/>
          </p:cNvSpPr>
          <p:nvPr>
            <p:ph type="title"/>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PRE-SEASON PREPARATIONS</a:t>
            </a:r>
            <a:endParaRPr/>
          </a:p>
        </p:txBody>
      </p:sp>
      <p:sp>
        <p:nvSpPr>
          <p:cNvPr id="151" name="Google Shape;151;p5"/>
          <p:cNvSpPr txBox="1">
            <a:spLocks noGrp="1"/>
          </p:cNvSpPr>
          <p:nvPr>
            <p:ph type="body" idx="1"/>
          </p:nvPr>
        </p:nvSpPr>
        <p:spPr>
          <a:xfrm>
            <a:off x="381594" y="1524000"/>
            <a:ext cx="8610006" cy="5197475"/>
          </a:xfrm>
          <a:prstGeom prst="rect">
            <a:avLst/>
          </a:prstGeom>
          <a:noFill/>
          <a:ln>
            <a:noFill/>
          </a:ln>
        </p:spPr>
        <p:txBody>
          <a:bodyPr spcFirstLastPara="1" wrap="square" lIns="91425" tIns="45700" rIns="91425" bIns="45700" anchor="t" anchorCtr="0">
            <a:normAutofit lnSpcReduction="10000"/>
          </a:bodyPr>
          <a:lstStyle/>
          <a:p>
            <a:pPr marL="304800" lvl="0" indent="-304800" algn="l" rtl="0">
              <a:lnSpc>
                <a:spcPct val="80000"/>
              </a:lnSpc>
              <a:spcBef>
                <a:spcPts val="0"/>
              </a:spcBef>
              <a:spcAft>
                <a:spcPts val="0"/>
              </a:spcAft>
              <a:buSzPts val="2000"/>
              <a:buChar char="•"/>
            </a:pPr>
            <a:r>
              <a:rPr lang="en-US" sz="2000" b="1" dirty="0">
                <a:solidFill>
                  <a:srgbClr val="003760"/>
                </a:solidFill>
              </a:rPr>
              <a:t>Contact Team – within 48 hours of receiving roster </a:t>
            </a:r>
            <a:endParaRPr dirty="0"/>
          </a:p>
          <a:p>
            <a:pPr marL="304800" lvl="0" indent="-152400" algn="l" rtl="0">
              <a:lnSpc>
                <a:spcPct val="80000"/>
              </a:lnSpc>
              <a:spcBef>
                <a:spcPts val="0"/>
              </a:spcBef>
              <a:spcAft>
                <a:spcPts val="0"/>
              </a:spcAft>
              <a:buSzPts val="2400"/>
              <a:buNone/>
            </a:pPr>
            <a:endParaRPr b="1" dirty="0">
              <a:solidFill>
                <a:srgbClr val="003760"/>
              </a:solidFill>
            </a:endParaRPr>
          </a:p>
          <a:p>
            <a:pPr marL="640080" lvl="1" indent="-228600" algn="l" rtl="0">
              <a:lnSpc>
                <a:spcPct val="80000"/>
              </a:lnSpc>
              <a:spcBef>
                <a:spcPts val="400"/>
              </a:spcBef>
              <a:spcAft>
                <a:spcPts val="0"/>
              </a:spcAft>
              <a:buSzPts val="2000"/>
              <a:buChar char="•"/>
            </a:pPr>
            <a:r>
              <a:rPr lang="en-US" dirty="0">
                <a:solidFill>
                  <a:srgbClr val="003760"/>
                </a:solidFill>
              </a:rPr>
              <a:t>Establish practice days/locations </a:t>
            </a:r>
            <a:r>
              <a:rPr lang="en-US" b="1" dirty="0">
                <a:solidFill>
                  <a:srgbClr val="003760"/>
                </a:solidFill>
              </a:rPr>
              <a:t>(centrally located to all)</a:t>
            </a:r>
            <a:endParaRPr dirty="0"/>
          </a:p>
          <a:p>
            <a:pPr marL="640080" lvl="1" indent="-228600" algn="l" rtl="0">
              <a:lnSpc>
                <a:spcPct val="80000"/>
              </a:lnSpc>
              <a:spcBef>
                <a:spcPts val="400"/>
              </a:spcBef>
              <a:spcAft>
                <a:spcPts val="0"/>
              </a:spcAft>
              <a:buSzPts val="2000"/>
              <a:buChar char="•"/>
            </a:pPr>
            <a:r>
              <a:rPr lang="en-US" dirty="0">
                <a:solidFill>
                  <a:srgbClr val="003760"/>
                </a:solidFill>
              </a:rPr>
              <a:t>Recruit volunteers (assistant/team manager/team mom or dad, etc.)</a:t>
            </a:r>
            <a:endParaRPr dirty="0"/>
          </a:p>
          <a:p>
            <a:pPr marL="914400" lvl="2" indent="-228600" algn="l" rtl="0">
              <a:lnSpc>
                <a:spcPct val="80000"/>
              </a:lnSpc>
              <a:spcBef>
                <a:spcPts val="400"/>
              </a:spcBef>
              <a:spcAft>
                <a:spcPts val="0"/>
              </a:spcAft>
              <a:buSzPts val="2000"/>
              <a:buChar char="•"/>
            </a:pPr>
            <a:r>
              <a:rPr lang="en-US" sz="2000" dirty="0">
                <a:solidFill>
                  <a:srgbClr val="003760"/>
                </a:solidFill>
              </a:rPr>
              <a:t>Ensure background checks, registration, safe sport course</a:t>
            </a:r>
            <a:endParaRPr dirty="0"/>
          </a:p>
          <a:p>
            <a:pPr marL="914400" lvl="2" indent="-228600" algn="l" rtl="0">
              <a:lnSpc>
                <a:spcPct val="80000"/>
              </a:lnSpc>
              <a:spcBef>
                <a:spcPts val="400"/>
              </a:spcBef>
              <a:spcAft>
                <a:spcPts val="0"/>
              </a:spcAft>
              <a:buSzPts val="2000"/>
              <a:buChar char="•"/>
            </a:pPr>
            <a:r>
              <a:rPr lang="en-US" sz="2000" dirty="0">
                <a:solidFill>
                  <a:srgbClr val="003760"/>
                </a:solidFill>
              </a:rPr>
              <a:t>Notify commissioner ASAP if adding a volunteer to your team</a:t>
            </a:r>
          </a:p>
          <a:p>
            <a:pPr marL="1371600" lvl="3" indent="-228600">
              <a:lnSpc>
                <a:spcPct val="80000"/>
              </a:lnSpc>
              <a:spcBef>
                <a:spcPts val="400"/>
              </a:spcBef>
              <a:buSzPts val="2000"/>
            </a:pPr>
            <a:r>
              <a:rPr lang="en-US" sz="2000" dirty="0">
                <a:solidFill>
                  <a:srgbClr val="003760"/>
                </a:solidFill>
              </a:rPr>
              <a:t>Must be added to roster to be on the sideline</a:t>
            </a:r>
          </a:p>
          <a:p>
            <a:pPr marL="1371600" lvl="3" indent="-228600">
              <a:lnSpc>
                <a:spcPct val="80000"/>
              </a:lnSpc>
              <a:spcBef>
                <a:spcPts val="400"/>
              </a:spcBef>
              <a:buSzPts val="2000"/>
            </a:pPr>
            <a:r>
              <a:rPr lang="en-US" sz="2000" dirty="0">
                <a:solidFill>
                  <a:srgbClr val="003760"/>
                </a:solidFill>
              </a:rPr>
              <a:t>Verify on your printed rosters before your games</a:t>
            </a:r>
          </a:p>
          <a:p>
            <a:pPr marL="457200" lvl="1" indent="-228600">
              <a:lnSpc>
                <a:spcPct val="80000"/>
              </a:lnSpc>
              <a:spcBef>
                <a:spcPts val="400"/>
              </a:spcBef>
              <a:buSzPts val="2000"/>
            </a:pPr>
            <a:endParaRPr lang="en-US" dirty="0">
              <a:solidFill>
                <a:srgbClr val="003760"/>
              </a:solidFill>
            </a:endParaRPr>
          </a:p>
          <a:p>
            <a:pPr marL="457200" lvl="1" indent="-228600">
              <a:lnSpc>
                <a:spcPct val="80000"/>
              </a:lnSpc>
              <a:spcBef>
                <a:spcPts val="400"/>
              </a:spcBef>
              <a:buSzPts val="2000"/>
            </a:pPr>
            <a:r>
              <a:rPr lang="en-US" dirty="0">
                <a:solidFill>
                  <a:srgbClr val="003760"/>
                </a:solidFill>
              </a:rPr>
              <a:t>Let your commissioner know asap about any roster concerns, so we can get any last minute changes before uniform orders</a:t>
            </a:r>
            <a:endParaRPr dirty="0"/>
          </a:p>
          <a:p>
            <a:pPr marL="914400" lvl="2" indent="-101600" algn="l" rtl="0">
              <a:lnSpc>
                <a:spcPct val="80000"/>
              </a:lnSpc>
              <a:spcBef>
                <a:spcPts val="400"/>
              </a:spcBef>
              <a:spcAft>
                <a:spcPts val="0"/>
              </a:spcAft>
              <a:buSzPts val="2000"/>
              <a:buNone/>
            </a:pPr>
            <a:endParaRPr sz="2000" dirty="0">
              <a:solidFill>
                <a:srgbClr val="003760"/>
              </a:solidFill>
            </a:endParaRPr>
          </a:p>
          <a:p>
            <a:pPr marL="914400" lvl="2" indent="-101600" algn="l" rtl="0">
              <a:lnSpc>
                <a:spcPct val="80000"/>
              </a:lnSpc>
              <a:spcBef>
                <a:spcPts val="400"/>
              </a:spcBef>
              <a:spcAft>
                <a:spcPts val="0"/>
              </a:spcAft>
              <a:buSzPts val="2000"/>
              <a:buNone/>
            </a:pPr>
            <a:endParaRPr sz="2000" dirty="0">
              <a:solidFill>
                <a:srgbClr val="003760"/>
              </a:solidFill>
            </a:endParaRPr>
          </a:p>
          <a:p>
            <a:pPr marL="457200" lvl="1" indent="-228600">
              <a:lnSpc>
                <a:spcPct val="80000"/>
              </a:lnSpc>
              <a:spcBef>
                <a:spcPts val="400"/>
              </a:spcBef>
              <a:buSzPts val="2400"/>
            </a:pPr>
            <a:r>
              <a:rPr lang="en-US" sz="2600" b="1" dirty="0">
                <a:solidFill>
                  <a:srgbClr val="003760"/>
                </a:solidFill>
              </a:rPr>
              <a:t>Coach’s card NEED to be printed and on a lanyard and visible to the referee crew (at least during the roster check in process)</a:t>
            </a:r>
          </a:p>
          <a:p>
            <a:pPr marL="914400" lvl="2" indent="-228600">
              <a:lnSpc>
                <a:spcPct val="80000"/>
              </a:lnSpc>
              <a:spcBef>
                <a:spcPts val="400"/>
              </a:spcBef>
              <a:buSzPts val="2400"/>
            </a:pPr>
            <a:r>
              <a:rPr lang="en-US" b="1" dirty="0">
                <a:solidFill>
                  <a:srgbClr val="003760"/>
                </a:solidFill>
              </a:rPr>
              <a:t>NMCSL has moved towards a stricter visual policy</a:t>
            </a:r>
            <a:endParaRPr dirty="0">
              <a:solidFill>
                <a:srgbClr val="0037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7</a:t>
            </a:fld>
            <a:endParaRPr sz="1400" b="0" i="0" u="none" strike="noStrike" cap="none">
              <a:solidFill>
                <a:schemeClr val="dk1"/>
              </a:solidFill>
              <a:latin typeface="Arial"/>
              <a:ea typeface="Arial"/>
              <a:cs typeface="Arial"/>
              <a:sym typeface="Arial"/>
            </a:endParaRPr>
          </a:p>
        </p:txBody>
      </p:sp>
      <p:sp>
        <p:nvSpPr>
          <p:cNvPr id="157" name="Google Shape;157;p6"/>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PRACTICES</a:t>
            </a:r>
            <a:endParaRPr/>
          </a:p>
        </p:txBody>
      </p:sp>
      <p:sp>
        <p:nvSpPr>
          <p:cNvPr id="158" name="Google Shape;158;p6"/>
          <p:cNvSpPr txBox="1">
            <a:spLocks noGrp="1"/>
          </p:cNvSpPr>
          <p:nvPr>
            <p:ph type="body" idx="1"/>
          </p:nvPr>
        </p:nvSpPr>
        <p:spPr>
          <a:xfrm>
            <a:off x="381000" y="1184274"/>
            <a:ext cx="8610600" cy="5445125"/>
          </a:xfrm>
          <a:prstGeom prst="rect">
            <a:avLst/>
          </a:prstGeom>
          <a:noFill/>
          <a:ln>
            <a:noFill/>
          </a:ln>
        </p:spPr>
        <p:txBody>
          <a:bodyPr spcFirstLastPara="1" wrap="square" lIns="91425" tIns="45700" rIns="91425" bIns="45700" anchor="t" anchorCtr="0">
            <a:normAutofit lnSpcReduction="10000"/>
          </a:bodyPr>
          <a:lstStyle/>
          <a:p>
            <a:pPr marL="304800" lvl="0" indent="-304800" algn="l" rtl="0">
              <a:lnSpc>
                <a:spcPct val="80000"/>
              </a:lnSpc>
              <a:spcBef>
                <a:spcPts val="0"/>
              </a:spcBef>
              <a:spcAft>
                <a:spcPts val="0"/>
              </a:spcAft>
              <a:buSzPts val="1800"/>
              <a:buChar char="•"/>
            </a:pPr>
            <a:r>
              <a:rPr lang="en-US" sz="1800" dirty="0">
                <a:solidFill>
                  <a:srgbClr val="003760"/>
                </a:solidFill>
              </a:rPr>
              <a:t>No more than three soccer events per week </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Includes games </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Suggest no more than 1-hour practice</a:t>
            </a:r>
            <a:endParaRPr dirty="0"/>
          </a:p>
          <a:p>
            <a:pPr marL="304800" lvl="0" indent="-304800" algn="l" rtl="0">
              <a:lnSpc>
                <a:spcPct val="80000"/>
              </a:lnSpc>
              <a:spcBef>
                <a:spcPts val="700"/>
              </a:spcBef>
              <a:spcAft>
                <a:spcPts val="0"/>
              </a:spcAft>
              <a:buSzPts val="1800"/>
              <a:buChar char="•"/>
            </a:pPr>
            <a:endParaRPr lang="en-US" sz="1800" dirty="0">
              <a:solidFill>
                <a:srgbClr val="003760"/>
              </a:solidFill>
            </a:endParaRPr>
          </a:p>
          <a:p>
            <a:pPr marL="304800" lvl="0" indent="-304800" algn="l" rtl="0">
              <a:lnSpc>
                <a:spcPct val="80000"/>
              </a:lnSpc>
              <a:spcBef>
                <a:spcPts val="700"/>
              </a:spcBef>
              <a:spcAft>
                <a:spcPts val="0"/>
              </a:spcAft>
              <a:buSzPts val="1800"/>
              <a:buChar char="•"/>
            </a:pPr>
            <a:r>
              <a:rPr lang="en-US" sz="1800" dirty="0">
                <a:solidFill>
                  <a:srgbClr val="003760"/>
                </a:solidFill>
              </a:rPr>
              <a:t>KSA does not have designated practice fields and the City of Keller does not permit use of game fields for practices, outside of organized development/skills programs</a:t>
            </a:r>
          </a:p>
          <a:p>
            <a:pPr marL="304800" lvl="0" indent="-304800" algn="l" rtl="0">
              <a:lnSpc>
                <a:spcPct val="80000"/>
              </a:lnSpc>
              <a:spcBef>
                <a:spcPts val="700"/>
              </a:spcBef>
              <a:spcAft>
                <a:spcPts val="0"/>
              </a:spcAft>
              <a:buSzPts val="1800"/>
              <a:buChar char="•"/>
            </a:pPr>
            <a:endParaRPr lang="en-US" sz="1800" dirty="0">
              <a:solidFill>
                <a:srgbClr val="003760"/>
              </a:solidFill>
            </a:endParaRPr>
          </a:p>
          <a:p>
            <a:pPr marL="304800" lvl="0" indent="-304800" algn="l" rtl="0">
              <a:lnSpc>
                <a:spcPct val="80000"/>
              </a:lnSpc>
              <a:spcBef>
                <a:spcPts val="700"/>
              </a:spcBef>
              <a:spcAft>
                <a:spcPts val="0"/>
              </a:spcAft>
              <a:buSzPts val="1800"/>
              <a:buChar char="•"/>
            </a:pPr>
            <a:r>
              <a:rPr lang="en-US" sz="1800" dirty="0">
                <a:solidFill>
                  <a:srgbClr val="003760"/>
                </a:solidFill>
              </a:rPr>
              <a:t>NEVER allow bullying of each other by your players.</a:t>
            </a:r>
          </a:p>
          <a:p>
            <a:pPr marL="304800" lvl="0" indent="-304800" algn="l" rtl="0">
              <a:lnSpc>
                <a:spcPct val="80000"/>
              </a:lnSpc>
              <a:spcBef>
                <a:spcPts val="700"/>
              </a:spcBef>
              <a:spcAft>
                <a:spcPts val="0"/>
              </a:spcAft>
              <a:buSzPts val="1800"/>
              <a:buChar char="•"/>
            </a:pPr>
            <a:endParaRPr lang="en-US" sz="1800" dirty="0">
              <a:solidFill>
                <a:srgbClr val="003760"/>
              </a:solidFill>
            </a:endParaRPr>
          </a:p>
          <a:p>
            <a:pPr marL="304800" lvl="0" indent="-304800" algn="l" rtl="0">
              <a:lnSpc>
                <a:spcPct val="80000"/>
              </a:lnSpc>
              <a:spcBef>
                <a:spcPts val="700"/>
              </a:spcBef>
              <a:spcAft>
                <a:spcPts val="0"/>
              </a:spcAft>
              <a:buSzPts val="1800"/>
              <a:buChar char="•"/>
            </a:pPr>
            <a:r>
              <a:rPr lang="en-US" sz="1800" dirty="0">
                <a:solidFill>
                  <a:srgbClr val="003760"/>
                </a:solidFill>
              </a:rPr>
              <a:t>Equipment – Water, ball, shin guards</a:t>
            </a:r>
            <a:endParaRPr sz="1800" dirty="0"/>
          </a:p>
          <a:p>
            <a:pPr marL="640080" lvl="1" indent="-228600" algn="l" rtl="0">
              <a:lnSpc>
                <a:spcPct val="80000"/>
              </a:lnSpc>
              <a:spcBef>
                <a:spcPts val="600"/>
              </a:spcBef>
              <a:spcAft>
                <a:spcPts val="0"/>
              </a:spcAft>
              <a:buSzPts val="1800"/>
              <a:buChar char="•"/>
            </a:pPr>
            <a:r>
              <a:rPr lang="en-US" sz="1800" dirty="0">
                <a:solidFill>
                  <a:srgbClr val="003760"/>
                </a:solidFill>
              </a:rPr>
              <a:t>Cleats (not required), however must be soccer cleats if worn</a:t>
            </a:r>
            <a:endParaRPr dirty="0"/>
          </a:p>
          <a:p>
            <a:pPr marL="304800" lvl="0" indent="-304800" algn="l" rtl="0">
              <a:lnSpc>
                <a:spcPct val="80000"/>
              </a:lnSpc>
              <a:spcBef>
                <a:spcPts val="700"/>
              </a:spcBef>
              <a:spcAft>
                <a:spcPts val="0"/>
              </a:spcAft>
              <a:buSzPts val="1800"/>
              <a:buChar char="•"/>
            </a:pPr>
            <a:endParaRPr lang="en-US" sz="1800" dirty="0">
              <a:solidFill>
                <a:srgbClr val="003760"/>
              </a:solidFill>
            </a:endParaRPr>
          </a:p>
          <a:p>
            <a:pPr marL="304800" lvl="0" indent="-304800" algn="l" rtl="0">
              <a:lnSpc>
                <a:spcPct val="80000"/>
              </a:lnSpc>
              <a:spcBef>
                <a:spcPts val="700"/>
              </a:spcBef>
              <a:spcAft>
                <a:spcPts val="0"/>
              </a:spcAft>
              <a:buSzPts val="1800"/>
              <a:buChar char="•"/>
            </a:pPr>
            <a:r>
              <a:rPr lang="en-US" sz="1800" dirty="0">
                <a:solidFill>
                  <a:srgbClr val="003760"/>
                </a:solidFill>
              </a:rPr>
              <a:t>Emphasis should be on technical skills, tactical skills and fun!!!</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Create games to teach skills “Make Practice Fun”</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Environment of teamwork and positive reinforcement</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Build confidence and morale</a:t>
            </a:r>
            <a:endParaRPr dirty="0"/>
          </a:p>
          <a:p>
            <a:pPr marL="640080" lvl="1" indent="-228600" algn="l" rtl="0">
              <a:lnSpc>
                <a:spcPct val="80000"/>
              </a:lnSpc>
              <a:spcBef>
                <a:spcPts val="600"/>
              </a:spcBef>
              <a:spcAft>
                <a:spcPts val="0"/>
              </a:spcAft>
              <a:buSzPts val="1800"/>
              <a:buChar char="•"/>
            </a:pPr>
            <a:r>
              <a:rPr lang="en-US" sz="1800" dirty="0">
                <a:solidFill>
                  <a:srgbClr val="003760"/>
                </a:solidFill>
              </a:rPr>
              <a:t>Come prepared with a practice and game plan</a:t>
            </a:r>
            <a:endParaRPr dirty="0"/>
          </a:p>
          <a:p>
            <a:pPr marL="914400" lvl="2" indent="-228600" algn="l" rtl="0">
              <a:lnSpc>
                <a:spcPct val="80000"/>
              </a:lnSpc>
              <a:spcBef>
                <a:spcPts val="600"/>
              </a:spcBef>
              <a:spcAft>
                <a:spcPts val="0"/>
              </a:spcAft>
              <a:buSzPts val="1800"/>
              <a:buChar char="•"/>
            </a:pPr>
            <a:r>
              <a:rPr lang="en-US" dirty="0">
                <a:solidFill>
                  <a:srgbClr val="003760"/>
                </a:solidFill>
              </a:rPr>
              <a:t>Outline practice to maximize touches, reduce stale time</a:t>
            </a:r>
            <a:endParaRPr dirty="0"/>
          </a:p>
          <a:p>
            <a:pPr marL="411480" lvl="1" indent="0" algn="l" rtl="0">
              <a:lnSpc>
                <a:spcPct val="80000"/>
              </a:lnSpc>
              <a:spcBef>
                <a:spcPts val="600"/>
              </a:spcBef>
              <a:spcAft>
                <a:spcPts val="0"/>
              </a:spcAft>
              <a:buSzPts val="1600"/>
              <a:buNone/>
            </a:pPr>
            <a:endParaRPr sz="1600" dirty="0">
              <a:solidFill>
                <a:srgbClr val="003760"/>
              </a:solidFill>
            </a:endParaRPr>
          </a:p>
          <a:p>
            <a:pPr marL="640080" lvl="1" indent="-127000" algn="l" rtl="0">
              <a:lnSpc>
                <a:spcPct val="80000"/>
              </a:lnSpc>
              <a:spcBef>
                <a:spcPts val="600"/>
              </a:spcBef>
              <a:spcAft>
                <a:spcPts val="0"/>
              </a:spcAft>
              <a:buSzPts val="1600"/>
              <a:buNone/>
            </a:pPr>
            <a:endParaRPr sz="1600" dirty="0">
              <a:solidFill>
                <a:srgbClr val="003760"/>
              </a:solidFill>
            </a:endParaRPr>
          </a:p>
        </p:txBody>
      </p:sp>
      <p:sp>
        <p:nvSpPr>
          <p:cNvPr id="159" name="Google Shape;159;p6"/>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sp>
        <p:nvSpPr>
          <p:cNvPr id="165" name="Google Shape;165;p7"/>
          <p:cNvSpPr txBox="1">
            <a:spLocks noGrp="1"/>
          </p:cNvSpPr>
          <p:nvPr>
            <p:ph type="title"/>
          </p:nvPr>
        </p:nvSpPr>
        <p:spPr>
          <a:xfrm>
            <a:off x="490935" y="228600"/>
            <a:ext cx="8260672"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RESOURCES</a:t>
            </a:r>
            <a:endParaRPr/>
          </a:p>
        </p:txBody>
      </p:sp>
      <p:sp>
        <p:nvSpPr>
          <p:cNvPr id="166" name="Google Shape;166;p7"/>
          <p:cNvSpPr txBox="1">
            <a:spLocks noGrp="1"/>
          </p:cNvSpPr>
          <p:nvPr>
            <p:ph type="body" idx="1"/>
          </p:nvPr>
        </p:nvSpPr>
        <p:spPr>
          <a:xfrm>
            <a:off x="381000" y="1524000"/>
            <a:ext cx="8610600" cy="5105399"/>
          </a:xfrm>
          <a:prstGeom prst="rect">
            <a:avLst/>
          </a:prstGeom>
          <a:noFill/>
          <a:ln>
            <a:noFill/>
          </a:ln>
        </p:spPr>
        <p:txBody>
          <a:bodyPr spcFirstLastPara="1" wrap="square" lIns="91425" tIns="45700" rIns="91425" bIns="45700" anchor="t" anchorCtr="0">
            <a:normAutofit fontScale="92500" lnSpcReduction="10000"/>
          </a:bodyPr>
          <a:lstStyle/>
          <a:p>
            <a:pPr marL="304800" lvl="0" indent="-304800" algn="l" rtl="0">
              <a:lnSpc>
                <a:spcPct val="80000"/>
              </a:lnSpc>
              <a:spcBef>
                <a:spcPts val="0"/>
              </a:spcBef>
              <a:spcAft>
                <a:spcPts val="0"/>
              </a:spcAft>
              <a:buSzPts val="2000"/>
              <a:buChar char="•"/>
            </a:pPr>
            <a:r>
              <a:rPr lang="en-US" sz="2000" b="1" dirty="0">
                <a:solidFill>
                  <a:srgbClr val="003760"/>
                </a:solidFill>
              </a:rPr>
              <a:t>Coach Resources</a:t>
            </a:r>
            <a:endParaRPr b="1" dirty="0">
              <a:solidFill>
                <a:srgbClr val="003760"/>
              </a:solidFill>
            </a:endParaRPr>
          </a:p>
          <a:p>
            <a:pPr marL="640080" lvl="1" indent="-228600" algn="l" rtl="0">
              <a:lnSpc>
                <a:spcPct val="80000"/>
              </a:lnSpc>
              <a:spcBef>
                <a:spcPts val="400"/>
              </a:spcBef>
              <a:spcAft>
                <a:spcPts val="0"/>
              </a:spcAft>
              <a:buSzPts val="1800"/>
              <a:buChar char="•"/>
            </a:pPr>
            <a:r>
              <a:rPr lang="en-US" sz="1800" dirty="0">
                <a:solidFill>
                  <a:srgbClr val="003760"/>
                </a:solidFill>
              </a:rPr>
              <a:t>KSA website – </a:t>
            </a:r>
            <a:r>
              <a:rPr lang="en-US" sz="1800" u="sng" dirty="0">
                <a:solidFill>
                  <a:srgbClr val="003760"/>
                </a:solidFill>
                <a:hlinkClick r:id="rId3">
                  <a:extLst>
                    <a:ext uri="{A12FA001-AC4F-418D-AE19-62706E023703}">
                      <ahyp:hlinkClr xmlns:ahyp="http://schemas.microsoft.com/office/drawing/2018/hyperlinkcolor" val="tx"/>
                    </a:ext>
                  </a:extLst>
                </a:hlinkClick>
              </a:rPr>
              <a:t>www.kellersoccer.net</a:t>
            </a:r>
            <a:endParaRPr sz="1800" dirty="0">
              <a:solidFill>
                <a:srgbClr val="003760"/>
              </a:solidFill>
            </a:endParaRPr>
          </a:p>
          <a:p>
            <a:pPr marL="914400" lvl="2" indent="-228600" algn="l" rtl="0">
              <a:lnSpc>
                <a:spcPct val="80000"/>
              </a:lnSpc>
              <a:spcBef>
                <a:spcPts val="400"/>
              </a:spcBef>
              <a:spcAft>
                <a:spcPts val="0"/>
              </a:spcAft>
              <a:buSzPts val="1800"/>
              <a:buChar char="•"/>
            </a:pPr>
            <a:r>
              <a:rPr lang="en-US" dirty="0">
                <a:solidFill>
                  <a:srgbClr val="003760"/>
                </a:solidFill>
              </a:rPr>
              <a:t>KSA Bylaws</a:t>
            </a:r>
            <a:endParaRPr dirty="0"/>
          </a:p>
          <a:p>
            <a:pPr marL="914400" lvl="2" indent="-228600" algn="l" rtl="0">
              <a:lnSpc>
                <a:spcPct val="80000"/>
              </a:lnSpc>
              <a:spcBef>
                <a:spcPts val="400"/>
              </a:spcBef>
              <a:spcAft>
                <a:spcPts val="0"/>
              </a:spcAft>
              <a:buSzPts val="1800"/>
              <a:buChar char="•"/>
            </a:pPr>
            <a:r>
              <a:rPr lang="en-US" dirty="0">
                <a:solidFill>
                  <a:srgbClr val="003760"/>
                </a:solidFill>
              </a:rPr>
              <a:t>Quick Reference Guide</a:t>
            </a:r>
            <a:endParaRPr dirty="0">
              <a:solidFill>
                <a:srgbClr val="003760"/>
              </a:solidFill>
            </a:endParaRPr>
          </a:p>
          <a:p>
            <a:pPr marL="914400" lvl="2" indent="-228600" algn="l" rtl="0">
              <a:lnSpc>
                <a:spcPct val="80000"/>
              </a:lnSpc>
              <a:spcBef>
                <a:spcPts val="400"/>
              </a:spcBef>
              <a:spcAft>
                <a:spcPts val="0"/>
              </a:spcAft>
              <a:buSzPts val="1800"/>
              <a:buChar char="•"/>
            </a:pPr>
            <a:r>
              <a:rPr lang="en-US" dirty="0">
                <a:solidFill>
                  <a:srgbClr val="003760"/>
                </a:solidFill>
              </a:rPr>
              <a:t>Coaches Corner</a:t>
            </a:r>
            <a:endParaRPr dirty="0">
              <a:solidFill>
                <a:srgbClr val="003760"/>
              </a:solidFill>
            </a:endParaRPr>
          </a:p>
          <a:p>
            <a:pPr marL="640080" lvl="1" indent="-228600" algn="l" rtl="0">
              <a:lnSpc>
                <a:spcPct val="80000"/>
              </a:lnSpc>
              <a:spcBef>
                <a:spcPts val="400"/>
              </a:spcBef>
              <a:spcAft>
                <a:spcPts val="0"/>
              </a:spcAft>
              <a:buSzPts val="1800"/>
              <a:buChar char="•"/>
            </a:pPr>
            <a:r>
              <a:rPr lang="en-US" sz="1800" dirty="0">
                <a:solidFill>
                  <a:srgbClr val="003760"/>
                </a:solidFill>
              </a:rPr>
              <a:t>Got Soccer – </a:t>
            </a:r>
            <a:r>
              <a:rPr lang="en-US" sz="1800" u="sng" dirty="0">
                <a:solidFill>
                  <a:srgbClr val="003760"/>
                </a:solidFill>
                <a:hlinkClick r:id="rId4">
                  <a:extLst>
                    <a:ext uri="{A12FA001-AC4F-418D-AE19-62706E023703}">
                      <ahyp:hlinkClr xmlns:ahyp="http://schemas.microsoft.com/office/drawing/2018/hyperlinkcolor" val="tx"/>
                    </a:ext>
                  </a:extLst>
                </a:hlinkClick>
              </a:rPr>
              <a:t>www.gotsport.com</a:t>
            </a:r>
            <a:r>
              <a:rPr lang="en-US" sz="1800" dirty="0">
                <a:solidFill>
                  <a:srgbClr val="003760"/>
                </a:solidFill>
              </a:rPr>
              <a:t> – Coach Account</a:t>
            </a:r>
            <a:endParaRPr dirty="0"/>
          </a:p>
          <a:p>
            <a:pPr marL="640080" lvl="1" indent="-114300" algn="l" rtl="0">
              <a:lnSpc>
                <a:spcPct val="80000"/>
              </a:lnSpc>
              <a:spcBef>
                <a:spcPts val="400"/>
              </a:spcBef>
              <a:spcAft>
                <a:spcPts val="0"/>
              </a:spcAft>
              <a:buSzPts val="1800"/>
              <a:buNone/>
            </a:pPr>
            <a:endParaRPr sz="1800" dirty="0">
              <a:solidFill>
                <a:srgbClr val="003760"/>
              </a:solidFill>
            </a:endParaRPr>
          </a:p>
          <a:p>
            <a:pPr marL="304800" lvl="0" indent="-304800" algn="l" rtl="0">
              <a:spcBef>
                <a:spcPts val="360"/>
              </a:spcBef>
              <a:spcAft>
                <a:spcPts val="0"/>
              </a:spcAft>
              <a:buClr>
                <a:srgbClr val="003760"/>
              </a:buClr>
              <a:buSzPts val="1800"/>
              <a:buChar char="•"/>
            </a:pPr>
            <a:r>
              <a:rPr lang="en-US" sz="1800" b="1" dirty="0">
                <a:solidFill>
                  <a:srgbClr val="003760"/>
                </a:solidFill>
              </a:rPr>
              <a:t>North Texas Soccer – Grassroots Program</a:t>
            </a:r>
          </a:p>
          <a:p>
            <a:pPr marL="762000" lvl="1" indent="-304800">
              <a:buClr>
                <a:srgbClr val="003760"/>
              </a:buClr>
            </a:pPr>
            <a:r>
              <a:rPr lang="en-US" sz="1400" b="1" dirty="0">
                <a:solidFill>
                  <a:srgbClr val="003760"/>
                </a:solidFill>
                <a:hlinkClick r:id="rId5"/>
              </a:rPr>
              <a:t>https://www.ntxsoccer.org/coaching/coaching-education-program/</a:t>
            </a:r>
            <a:endParaRPr lang="en-US" sz="1400" b="1" dirty="0">
              <a:solidFill>
                <a:srgbClr val="003760"/>
              </a:solidFill>
            </a:endParaRPr>
          </a:p>
          <a:p>
            <a:pPr marL="762000" lvl="1" indent="-304800">
              <a:buClr>
                <a:srgbClr val="003760"/>
              </a:buClr>
            </a:pPr>
            <a:r>
              <a:rPr lang="en-US" sz="1400" b="1" dirty="0">
                <a:solidFill>
                  <a:srgbClr val="003760"/>
                </a:solidFill>
              </a:rPr>
              <a:t>KSA is hosting 2 courses – 7v7 online Aug 19 and 9v9 online Aug 20 with on field instruction on Saturday, August 23</a:t>
            </a:r>
            <a:r>
              <a:rPr lang="en-US" sz="1400" b="1" baseline="30000" dirty="0">
                <a:solidFill>
                  <a:srgbClr val="003760"/>
                </a:solidFill>
              </a:rPr>
              <a:t>rd</a:t>
            </a:r>
            <a:r>
              <a:rPr lang="en-US" sz="1400" b="1" dirty="0">
                <a:solidFill>
                  <a:srgbClr val="003760"/>
                </a:solidFill>
              </a:rPr>
              <a:t>.  See Coaches Corner for registration link and details </a:t>
            </a:r>
          </a:p>
          <a:p>
            <a:pPr marL="304800" lvl="0" indent="-304800" algn="l" rtl="0">
              <a:spcBef>
                <a:spcPts val="360"/>
              </a:spcBef>
              <a:spcAft>
                <a:spcPts val="0"/>
              </a:spcAft>
              <a:buClr>
                <a:srgbClr val="003760"/>
              </a:buClr>
              <a:buSzPts val="1800"/>
              <a:buChar char="•"/>
            </a:pPr>
            <a:endParaRPr lang="en-US" sz="1800" b="1" dirty="0">
              <a:solidFill>
                <a:srgbClr val="003760"/>
              </a:solidFill>
            </a:endParaRPr>
          </a:p>
          <a:p>
            <a:pPr marL="304800" lvl="0" indent="-304800" algn="l" rtl="0">
              <a:spcBef>
                <a:spcPts val="360"/>
              </a:spcBef>
              <a:spcAft>
                <a:spcPts val="0"/>
              </a:spcAft>
              <a:buClr>
                <a:srgbClr val="003760"/>
              </a:buClr>
              <a:buSzPts val="1800"/>
              <a:buChar char="•"/>
            </a:pPr>
            <a:r>
              <a:rPr lang="en-US" sz="1800" b="1" dirty="0">
                <a:solidFill>
                  <a:srgbClr val="003760"/>
                </a:solidFill>
              </a:rPr>
              <a:t>Apps!!!!  </a:t>
            </a:r>
            <a:r>
              <a:rPr lang="en-US" sz="1800" dirty="0">
                <a:solidFill>
                  <a:srgbClr val="003760"/>
                </a:solidFill>
              </a:rPr>
              <a:t>Lots of soccer applications out there for you to use, plus YouTube etc.  Most popular and useful app seems to be Mojo Sports:  It sends you practice plans for each practice and even included videos</a:t>
            </a:r>
            <a:endParaRPr dirty="0"/>
          </a:p>
          <a:p>
            <a:pPr marL="304800" lvl="0" indent="-228600" algn="l" rtl="0">
              <a:spcBef>
                <a:spcPts val="240"/>
              </a:spcBef>
              <a:spcAft>
                <a:spcPts val="0"/>
              </a:spcAft>
              <a:buClr>
                <a:srgbClr val="003760"/>
              </a:buClr>
              <a:buSzPts val="1200"/>
              <a:buNone/>
            </a:pPr>
            <a:endParaRPr sz="1200" b="1" dirty="0">
              <a:solidFill>
                <a:srgbClr val="003760"/>
              </a:solidFill>
            </a:endParaRPr>
          </a:p>
          <a:p>
            <a:pPr marL="297180" lvl="1" indent="0" algn="l" rtl="0">
              <a:lnSpc>
                <a:spcPct val="80000"/>
              </a:lnSpc>
              <a:spcBef>
                <a:spcPts val="700"/>
              </a:spcBef>
              <a:spcAft>
                <a:spcPts val="0"/>
              </a:spcAft>
              <a:buSzPts val="1600"/>
              <a:buNone/>
            </a:pPr>
            <a:r>
              <a:rPr lang="pl-PL" sz="1600" dirty="0">
                <a:solidFill>
                  <a:srgbClr val="003760"/>
                </a:solidFill>
              </a:rPr>
              <a:t>  </a:t>
            </a:r>
            <a:endParaRPr lang="pl-PL" dirty="0"/>
          </a:p>
          <a:p>
            <a:pPr marL="304800" lvl="0" indent="-304800" algn="l" rtl="0">
              <a:spcBef>
                <a:spcPts val="360"/>
              </a:spcBef>
              <a:spcAft>
                <a:spcPts val="0"/>
              </a:spcAft>
              <a:buClr>
                <a:srgbClr val="003760"/>
              </a:buClr>
              <a:buSzPts val="1800"/>
              <a:buChar char="•"/>
            </a:pPr>
            <a:r>
              <a:rPr lang="en-US" sz="1800" b="1" dirty="0">
                <a:solidFill>
                  <a:srgbClr val="003760"/>
                </a:solidFill>
              </a:rPr>
              <a:t>Challenger Soccer Skills:</a:t>
            </a:r>
            <a:endParaRPr sz="1800" b="1" dirty="0">
              <a:solidFill>
                <a:srgbClr val="003760"/>
              </a:solidFill>
            </a:endParaRPr>
          </a:p>
          <a:p>
            <a:pPr marL="640080" lvl="1" indent="-228600" algn="l" rtl="0">
              <a:spcBef>
                <a:spcPts val="360"/>
              </a:spcBef>
              <a:spcAft>
                <a:spcPts val="0"/>
              </a:spcAft>
              <a:buClr>
                <a:srgbClr val="003760"/>
              </a:buClr>
              <a:buSzPts val="1800"/>
              <a:buChar char="•"/>
            </a:pPr>
            <a:r>
              <a:rPr lang="en-US" sz="1800" dirty="0">
                <a:solidFill>
                  <a:srgbClr val="003760"/>
                </a:solidFill>
              </a:rPr>
              <a:t>Monday &amp; Wednesday nights</a:t>
            </a:r>
            <a:endParaRPr sz="1800" dirty="0">
              <a:solidFill>
                <a:srgbClr val="003760"/>
              </a:solidFill>
            </a:endParaRPr>
          </a:p>
          <a:p>
            <a:pPr marL="640080" lvl="1" indent="-228600" algn="l" rtl="0">
              <a:spcBef>
                <a:spcPts val="360"/>
              </a:spcBef>
              <a:spcAft>
                <a:spcPts val="0"/>
              </a:spcAft>
              <a:buClr>
                <a:srgbClr val="003760"/>
              </a:buClr>
              <a:buSzPts val="1800"/>
              <a:buChar char="•"/>
            </a:pPr>
            <a:r>
              <a:rPr lang="en-US" sz="1800" dirty="0">
                <a:solidFill>
                  <a:srgbClr val="003760"/>
                </a:solidFill>
              </a:rPr>
              <a:t>6 weeks of supplemental skill sessions starts on Monday, Sep 8th</a:t>
            </a:r>
            <a:endParaRPr sz="1800" dirty="0">
              <a:solidFill>
                <a:srgbClr val="003760"/>
              </a:solidFill>
            </a:endParaRPr>
          </a:p>
        </p:txBody>
      </p:sp>
      <p:pic>
        <p:nvPicPr>
          <p:cNvPr id="167" name="Google Shape;167;p7" descr="C:\Users\Lisa\AppData\Local\Microsoft\Windows\Temporary Internet Files\Content.IE5\VW8AKLSA\120px-Soccer_ball.svg[1].png"/>
          <p:cNvPicPr preferRelativeResize="0"/>
          <p:nvPr/>
        </p:nvPicPr>
        <p:blipFill rotWithShape="1">
          <a:blip r:embed="rId6">
            <a:alphaModFix/>
          </a:blip>
          <a:srcRect/>
          <a:stretch/>
        </p:blipFill>
        <p:spPr>
          <a:xfrm>
            <a:off x="7068312" y="4948840"/>
            <a:ext cx="1008063" cy="1008063"/>
          </a:xfrm>
          <a:prstGeom prst="rect">
            <a:avLst/>
          </a:prstGeom>
          <a:noFill/>
          <a:ln>
            <a:noFill/>
          </a:ln>
          <a:effectLst>
            <a:outerShdw blurRad="50800" dist="38100" dir="8100000" algn="tr" rotWithShape="0">
              <a:srgbClr val="000000">
                <a:alpha val="40000"/>
              </a:srgbClr>
            </a:outerShdw>
          </a:effectLst>
        </p:spPr>
      </p:pic>
      <p:sp>
        <p:nvSpPr>
          <p:cNvPr id="168" name="Google Shape;168;p7"/>
          <p:cNvSpPr txBox="1"/>
          <p:nvPr/>
        </p:nvSpPr>
        <p:spPr>
          <a:xfrm>
            <a:off x="381000" y="228600"/>
            <a:ext cx="8458199" cy="8382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p:nvPr/>
        </p:nvSpPr>
        <p:spPr>
          <a:xfrm>
            <a:off x="8551863" y="6442075"/>
            <a:ext cx="287337" cy="279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Arial"/>
                <a:ea typeface="Arial"/>
                <a:cs typeface="Arial"/>
                <a:sym typeface="Arial"/>
              </a:rPr>
              <a:t>9</a:t>
            </a:fld>
            <a:endParaRPr sz="1400" b="0" i="0" u="none" strike="noStrike" cap="none">
              <a:solidFill>
                <a:schemeClr val="dk1"/>
              </a:solidFill>
              <a:latin typeface="Arial"/>
              <a:ea typeface="Arial"/>
              <a:cs typeface="Arial"/>
              <a:sym typeface="Arial"/>
            </a:endParaRPr>
          </a:p>
        </p:txBody>
      </p:sp>
      <p:sp>
        <p:nvSpPr>
          <p:cNvPr id="174" name="Google Shape;174;p8"/>
          <p:cNvSpPr txBox="1">
            <a:spLocks noGrp="1"/>
          </p:cNvSpPr>
          <p:nvPr>
            <p:ph type="title"/>
          </p:nvPr>
        </p:nvSpPr>
        <p:spPr>
          <a:xfrm>
            <a:off x="490935" y="228600"/>
            <a:ext cx="6748065" cy="846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948"/>
              </a:buClr>
              <a:buSzPts val="3500"/>
              <a:buFont typeface="Book Antiqua"/>
              <a:buNone/>
            </a:pPr>
            <a:r>
              <a:rPr lang="en-US" b="1"/>
              <a:t>GAME DAY STANDARDS</a:t>
            </a:r>
            <a:endParaRPr/>
          </a:p>
        </p:txBody>
      </p:sp>
      <p:sp>
        <p:nvSpPr>
          <p:cNvPr id="175" name="Google Shape;175;p8"/>
          <p:cNvSpPr txBox="1">
            <a:spLocks noGrp="1"/>
          </p:cNvSpPr>
          <p:nvPr>
            <p:ph type="body" idx="1"/>
          </p:nvPr>
        </p:nvSpPr>
        <p:spPr>
          <a:xfrm>
            <a:off x="348343" y="1143000"/>
            <a:ext cx="8567057" cy="557847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600"/>
              <a:buNone/>
            </a:pPr>
            <a:r>
              <a:rPr lang="en-US" sz="1600" b="1" dirty="0">
                <a:solidFill>
                  <a:srgbClr val="003760"/>
                </a:solidFill>
              </a:rPr>
              <a:t>KSA Standards</a:t>
            </a:r>
            <a:endParaRPr dirty="0"/>
          </a:p>
          <a:p>
            <a:pPr marL="0" lvl="0" indent="0" algn="l" rtl="0">
              <a:lnSpc>
                <a:spcPct val="80000"/>
              </a:lnSpc>
              <a:spcBef>
                <a:spcPts val="0"/>
              </a:spcBef>
              <a:spcAft>
                <a:spcPts val="0"/>
              </a:spcAft>
              <a:buSzPts val="1400"/>
              <a:buNone/>
            </a:pPr>
            <a:endParaRPr sz="1400" b="1" dirty="0">
              <a:solidFill>
                <a:srgbClr val="003760"/>
              </a:solidFill>
            </a:endParaRPr>
          </a:p>
          <a:p>
            <a:pPr marL="342900" lvl="0" indent="-228600" algn="l" rtl="0">
              <a:lnSpc>
                <a:spcPct val="80000"/>
              </a:lnSpc>
              <a:spcBef>
                <a:spcPts val="600"/>
              </a:spcBef>
              <a:spcAft>
                <a:spcPts val="0"/>
              </a:spcAft>
              <a:buSzPts val="1400"/>
              <a:buChar char="•"/>
            </a:pPr>
            <a:r>
              <a:rPr lang="en-US" sz="1400" dirty="0">
                <a:solidFill>
                  <a:srgbClr val="003760"/>
                </a:solidFill>
              </a:rPr>
              <a:t>Ensure 50% play time:  prepare a line-up in advance; with substitution plan </a:t>
            </a:r>
            <a:endParaRPr dirty="0"/>
          </a:p>
          <a:p>
            <a:pPr marL="640080" lvl="1" indent="-228600" algn="l" rtl="0">
              <a:lnSpc>
                <a:spcPct val="80000"/>
              </a:lnSpc>
              <a:spcBef>
                <a:spcPts val="600"/>
              </a:spcBef>
              <a:spcAft>
                <a:spcPts val="0"/>
              </a:spcAft>
              <a:buSzPts val="1400"/>
              <a:buChar char="•"/>
            </a:pPr>
            <a:r>
              <a:rPr lang="en-US" sz="1400" b="1" dirty="0">
                <a:solidFill>
                  <a:srgbClr val="003760"/>
                </a:solidFill>
              </a:rPr>
              <a:t>Recreation league - no exceptions!  Even if players don’t make practice…</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Review Quick Reference Chart for age specific rules</a:t>
            </a:r>
            <a:endParaRPr dirty="0"/>
          </a:p>
          <a:p>
            <a:pPr marL="640080" lvl="1" indent="-228600" algn="l" rtl="0">
              <a:lnSpc>
                <a:spcPct val="80000"/>
              </a:lnSpc>
              <a:spcBef>
                <a:spcPts val="600"/>
              </a:spcBef>
              <a:spcAft>
                <a:spcPts val="0"/>
              </a:spcAft>
              <a:buSzPts val="1400"/>
              <a:buChar char="•"/>
            </a:pPr>
            <a:r>
              <a:rPr lang="en-US" sz="1400" dirty="0">
                <a:solidFill>
                  <a:srgbClr val="003760"/>
                </a:solidFill>
              </a:rPr>
              <a:t>Quick reference guides at link </a:t>
            </a:r>
            <a:r>
              <a:rPr lang="en-US" sz="1400" u="sng" dirty="0">
                <a:solidFill>
                  <a:srgbClr val="003760"/>
                </a:solidFill>
                <a:hlinkClick r:id="rId3">
                  <a:extLst>
                    <a:ext uri="{A12FA001-AC4F-418D-AE19-62706E023703}">
                      <ahyp:hlinkClr xmlns:ahyp="http://schemas.microsoft.com/office/drawing/2018/hyperlinkcolor" val="tx"/>
                    </a:ext>
                  </a:extLst>
                </a:hlinkClick>
              </a:rPr>
              <a:t>www.kellersoccer.net</a:t>
            </a:r>
            <a:r>
              <a:rPr lang="en-US" sz="1400" dirty="0">
                <a:solidFill>
                  <a:srgbClr val="003760"/>
                </a:solidFill>
              </a:rPr>
              <a:t>, meets U.S. Soccer standards  </a:t>
            </a:r>
            <a:endParaRPr dirty="0"/>
          </a:p>
          <a:p>
            <a:pPr marL="342900" lvl="0" indent="-228600" algn="l" rtl="0">
              <a:lnSpc>
                <a:spcPct val="80000"/>
              </a:lnSpc>
              <a:spcBef>
                <a:spcPts val="600"/>
              </a:spcBef>
              <a:spcAft>
                <a:spcPts val="0"/>
              </a:spcAft>
              <a:buSzPts val="1400"/>
              <a:buChar char="•"/>
            </a:pPr>
            <a:r>
              <a:rPr lang="en-US" sz="1400" b="1" dirty="0">
                <a:solidFill>
                  <a:srgbClr val="FF0000"/>
                </a:solidFill>
              </a:rPr>
              <a:t>No Jewelry or Uniform Adornments</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KSA has designated coaches' technical boxes, coaches must remain in designated area</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Parents and Coaches, please, stay off fields; unless invited by a referee </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Parents and Coaches on opposite sides of field @ KSA.  Observe away associations protocol.</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Prefer two coaches per sideline, up to three allowed.  MUST have KSA coach ID visible</a:t>
            </a:r>
            <a:endParaRPr dirty="0"/>
          </a:p>
          <a:p>
            <a:pPr marL="342900" lvl="0" indent="-228600" algn="l" rtl="0">
              <a:lnSpc>
                <a:spcPct val="80000"/>
              </a:lnSpc>
              <a:spcBef>
                <a:spcPts val="600"/>
              </a:spcBef>
              <a:spcAft>
                <a:spcPts val="0"/>
              </a:spcAft>
              <a:buSzPts val="1400"/>
              <a:buChar char="•"/>
            </a:pPr>
            <a:r>
              <a:rPr lang="en-US" sz="1400" dirty="0">
                <a:solidFill>
                  <a:srgbClr val="003760"/>
                </a:solidFill>
              </a:rPr>
              <a:t>No scores are recorded in U8 and younger play</a:t>
            </a:r>
            <a:endParaRPr dirty="0"/>
          </a:p>
          <a:p>
            <a:pPr marL="411480" lvl="1" indent="0" algn="l" rtl="0">
              <a:lnSpc>
                <a:spcPct val="80000"/>
              </a:lnSpc>
              <a:spcBef>
                <a:spcPts val="600"/>
              </a:spcBef>
              <a:spcAft>
                <a:spcPts val="0"/>
              </a:spcAft>
              <a:buSzPts val="1400"/>
              <a:buNone/>
            </a:pPr>
            <a:r>
              <a:rPr lang="en-US" sz="1400" dirty="0">
                <a:solidFill>
                  <a:srgbClr val="003760"/>
                </a:solidFill>
              </a:rPr>
              <a:t>- </a:t>
            </a:r>
            <a:r>
              <a:rPr lang="en-US" sz="1400" b="1" i="1" dirty="0">
                <a:solidFill>
                  <a:srgbClr val="003760"/>
                </a:solidFill>
              </a:rPr>
              <a:t>FOCUS ON SKILLS, TACTICS , SPORTSMANSHIP, </a:t>
            </a:r>
            <a:r>
              <a:rPr lang="en-US" sz="1800" b="1" i="1" dirty="0">
                <a:solidFill>
                  <a:srgbClr val="003760"/>
                </a:solidFill>
              </a:rPr>
              <a:t>FUN</a:t>
            </a:r>
            <a:r>
              <a:rPr lang="en-US" sz="1400" b="1" i="1" dirty="0">
                <a:solidFill>
                  <a:srgbClr val="003760"/>
                </a:solidFill>
              </a:rPr>
              <a:t> and CONFIDENCE BUILDING</a:t>
            </a:r>
            <a:endParaRPr sz="1400" dirty="0">
              <a:solidFill>
                <a:srgbClr val="003760"/>
              </a:solidFill>
            </a:endParaRPr>
          </a:p>
          <a:p>
            <a:pPr marL="342900" lvl="0" indent="-228600" algn="l" rtl="0">
              <a:lnSpc>
                <a:spcPct val="120000"/>
              </a:lnSpc>
              <a:spcBef>
                <a:spcPts val="280"/>
              </a:spcBef>
              <a:spcAft>
                <a:spcPts val="0"/>
              </a:spcAft>
              <a:buSzPts val="1400"/>
              <a:buChar char="•"/>
            </a:pPr>
            <a:r>
              <a:rPr lang="en-US" sz="1400" dirty="0">
                <a:solidFill>
                  <a:srgbClr val="003760"/>
                </a:solidFill>
              </a:rPr>
              <a:t>AEDs – automated external defibrillators are located at Concessions B and E</a:t>
            </a:r>
            <a:endParaRPr dirty="0"/>
          </a:p>
          <a:p>
            <a:pPr marL="342900" lvl="0" indent="-228600" algn="l" rtl="0">
              <a:lnSpc>
                <a:spcPct val="120000"/>
              </a:lnSpc>
              <a:spcBef>
                <a:spcPts val="280"/>
              </a:spcBef>
              <a:spcAft>
                <a:spcPts val="0"/>
              </a:spcAft>
              <a:buSzPts val="1400"/>
              <a:buChar char="•"/>
            </a:pPr>
            <a:r>
              <a:rPr lang="en-US" sz="1400" dirty="0">
                <a:solidFill>
                  <a:srgbClr val="003760"/>
                </a:solidFill>
              </a:rPr>
              <a:t>Large First Aid Kits and Ice Packs are available at Concessions B and E; and on the golf cart</a:t>
            </a:r>
            <a:endParaRPr dirty="0"/>
          </a:p>
          <a:p>
            <a:pPr marL="342900" lvl="0" indent="-228600" algn="l" rtl="0">
              <a:lnSpc>
                <a:spcPct val="120000"/>
              </a:lnSpc>
              <a:spcBef>
                <a:spcPts val="280"/>
              </a:spcBef>
              <a:spcAft>
                <a:spcPts val="0"/>
              </a:spcAft>
              <a:buSzPts val="1400"/>
              <a:buChar char="•"/>
            </a:pPr>
            <a:r>
              <a:rPr lang="en-US" sz="1400" dirty="0">
                <a:solidFill>
                  <a:srgbClr val="003760"/>
                </a:solidFill>
              </a:rPr>
              <a:t>Coaches are responsible for parent behavior – educate during pre-season team meetings</a:t>
            </a:r>
            <a:endParaRPr dirty="0"/>
          </a:p>
        </p:txBody>
      </p:sp>
      <p:sp>
        <p:nvSpPr>
          <p:cNvPr id="176" name="Google Shape;176;p8"/>
          <p:cNvSpPr txBox="1"/>
          <p:nvPr/>
        </p:nvSpPr>
        <p:spPr>
          <a:xfrm>
            <a:off x="381001" y="304800"/>
            <a:ext cx="7010400" cy="762000"/>
          </a:xfrm>
          <a:prstGeom prst="rect">
            <a:avLst/>
          </a:prstGeom>
          <a:noFill/>
          <a:ln w="38100" cap="flat" cmpd="sng">
            <a:solidFill>
              <a:srgbClr val="1C7224"/>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Clr>
                <a:srgbClr val="002948"/>
              </a:buClr>
              <a:buSzPts val="3500"/>
              <a:buFont typeface="Book Antiqua"/>
              <a:buNone/>
            </a:pPr>
            <a:endParaRPr sz="3500" b="1" i="0" u="none" strike="noStrike" cap="none">
              <a:solidFill>
                <a:srgbClr val="002948"/>
              </a:solidFill>
              <a:latin typeface="Book Antiqua"/>
              <a:ea typeface="Book Antiqua"/>
              <a:cs typeface="Book Antiqua"/>
              <a:sym typeface="Book Antiqua"/>
            </a:endParaRPr>
          </a:p>
        </p:txBody>
      </p:sp>
      <p:pic>
        <p:nvPicPr>
          <p:cNvPr id="177" name="Google Shape;177;p8" descr="C:\Users\Lisa\AppData\Local\Microsoft\Windows\Temporary Internet Files\Content.IE5\VW8AKLSA\120px-Soccer_ball.svg[1].png"/>
          <p:cNvPicPr preferRelativeResize="0"/>
          <p:nvPr/>
        </p:nvPicPr>
        <p:blipFill rotWithShape="1">
          <a:blip r:embed="rId4">
            <a:alphaModFix/>
          </a:blip>
          <a:srcRect/>
          <a:stretch/>
        </p:blipFill>
        <p:spPr>
          <a:xfrm>
            <a:off x="7756127" y="252953"/>
            <a:ext cx="896938" cy="798024"/>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theme/theme1.xml><?xml version="1.0" encoding="utf-8"?>
<a:theme xmlns:a="http://schemas.openxmlformats.org/drawingml/2006/main" name="Apothecary">
  <a:themeElements>
    <a:clrScheme name="Custom 11">
      <a:dk1>
        <a:srgbClr val="000000"/>
      </a:dk1>
      <a:lt1>
        <a:srgbClr val="FFFFFF"/>
      </a:lt1>
      <a:dk2>
        <a:srgbClr val="C00000"/>
      </a:dk2>
      <a:lt2>
        <a:srgbClr val="EEECE1"/>
      </a:lt2>
      <a:accent1>
        <a:srgbClr val="003760"/>
      </a:accent1>
      <a:accent2>
        <a:srgbClr val="C0504D"/>
      </a:accent2>
      <a:accent3>
        <a:srgbClr val="00843C"/>
      </a:accent3>
      <a:accent4>
        <a:srgbClr val="8064A2"/>
      </a:accent4>
      <a:accent5>
        <a:srgbClr val="4BACC6"/>
      </a:accent5>
      <a:accent6>
        <a:srgbClr val="F79646"/>
      </a:accent6>
      <a:hlink>
        <a:srgbClr val="26262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6331</TotalTime>
  <Words>2641</Words>
  <Application>Microsoft Office PowerPoint</Application>
  <PresentationFormat>On-screen Show (4:3)</PresentationFormat>
  <Paragraphs>347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Book Antiqua</vt:lpstr>
      <vt:lpstr>Calibri</vt:lpstr>
      <vt:lpstr>Gill Sans</vt:lpstr>
      <vt:lpstr>Century Gothic</vt:lpstr>
      <vt:lpstr>Arial</vt:lpstr>
      <vt:lpstr>Apothecary</vt:lpstr>
      <vt:lpstr>KSA COACHES MEETING</vt:lpstr>
      <vt:lpstr>TOP 5 TAKEAWYS</vt:lpstr>
      <vt:lpstr>KELLER SOCCER ASSOCIATION</vt:lpstr>
      <vt:lpstr>MANDATORY  COACH REQUIREMENTS</vt:lpstr>
      <vt:lpstr>US SOCCER – TEAM FORMATION</vt:lpstr>
      <vt:lpstr>PRE-SEASON PREPARATIONS</vt:lpstr>
      <vt:lpstr>PRACTICES</vt:lpstr>
      <vt:lpstr>RESOURCES</vt:lpstr>
      <vt:lpstr>GAME DAY STANDARDS</vt:lpstr>
      <vt:lpstr>GAME DAY STANDARDS</vt:lpstr>
      <vt:lpstr>POCKET REFERENCE GUIDE</vt:lpstr>
      <vt:lpstr>League Play</vt:lpstr>
      <vt:lpstr>ZERO TOLERANCE</vt:lpstr>
      <vt:lpstr>REFEREES</vt:lpstr>
      <vt:lpstr>REFEREE ABUSE PREVENTION</vt:lpstr>
      <vt:lpstr>GAME DAY LOGISTICS</vt:lpstr>
      <vt:lpstr>RESCHEDULE REQUESTS</vt:lpstr>
      <vt:lpstr>RESCHEDULE REQUESTS</vt:lpstr>
      <vt:lpstr>KSA LOCAL BUSINESS PARTNERS!!!</vt:lpstr>
      <vt:lpstr>KEY DATES</vt:lpstr>
      <vt:lpstr>KSA - KEY CONTACTS  </vt:lpstr>
      <vt:lpstr>Rosters &amp; Game Reports</vt:lpstr>
      <vt:lpstr>KSA COACHES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KSA COACHES MEETING</dc:title>
  <dc:creator>exp-brav-wltx</dc:creator>
  <cp:lastModifiedBy>Jason Burbach</cp:lastModifiedBy>
  <cp:revision>8</cp:revision>
  <dcterms:modified xsi:type="dcterms:W3CDTF">2025-08-06T21:13:11Z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2025-08-02T15:52:21Z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4c494d58-cfea-4ef9-89ab-1b94de027731</vt:lpwstr>
  </property>
  <property fmtid="{D5CDD505-2E9C-101B-9397-08002B2CF9AE}" pid="7" name="MSIP_Label_defa4170-0d19-0005-0004-bc88714345d2_ActionId">
    <vt:lpwstr>d67af603-aa9f-490a-beb3-cce43ff714ed</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